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5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56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7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1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4FA0-721E-4CB0-8C98-A80C3227935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B12A-74A8-422A-A9E2-2CEAF6EAA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2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 places and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 the places to the words.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 track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rink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court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pool</a:t>
            </a:r>
            <a:endParaRPr lang="en-US" dirty="0"/>
          </a:p>
        </p:txBody>
      </p:sp>
      <p:pic>
        <p:nvPicPr>
          <p:cNvPr id="1026" name="Picture 2" descr="C:\Users\Nina\AppData\Local\Microsoft\Windows\Temporary Internet Files\Content.IE5\ZZ62YOW0\2013_Indian_Wells_Masters_tennis_court_-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501899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DAVQNT10\Swimming_pool_with_lane_ropes_in_pl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2111851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ina\AppData\Local\Microsoft\Windows\Temporary Internet Files\Content.IE5\K9QUZZLF\139202171624234744901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" y="4063768"/>
            <a:ext cx="2114320" cy="11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ina\AppData\Local\Microsoft\Windows\Temporary Internet Files\Content.IE5\NNLJUNYI\1024px-Kose_sports_park_Ice_Arena_indoor_skating_rink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49127"/>
            <a:ext cx="2022376" cy="15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1763688" y="1556792"/>
            <a:ext cx="2952328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51920" y="4063768"/>
            <a:ext cx="1008112" cy="1813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55776" y="2060848"/>
            <a:ext cx="244827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39852" y="3140968"/>
            <a:ext cx="1764196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a pitch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course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alley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ring</a:t>
            </a:r>
          </a:p>
        </p:txBody>
      </p:sp>
      <p:pic>
        <p:nvPicPr>
          <p:cNvPr id="2054" name="Picture 6" descr="C:\Users\Nina\AppData\Local\Microsoft\Windows\Temporary Internet Files\Content.IE5\WDNHAPQ0\golf-3109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3" y="116632"/>
            <a:ext cx="1800200" cy="15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\AppData\Local\Microsoft\Windows\Temporary Internet Files\Content.IE5\A1ZP1ZZZ\1280px-Ten-pin_bowl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2676"/>
            <a:ext cx="2157989" cy="16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ina\AppData\Local\Microsoft\Windows\Temporary Internet Files\Content.IE5\ZZ62YOW0\220px-Ring-tinj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13" y="5085184"/>
            <a:ext cx="279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Nina\AppData\Local\Microsoft\Windows\Temporary Internet Files\Content.IE5\K9QUZZLF\futbo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85" y="1772816"/>
            <a:ext cx="2146255" cy="1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44656" y="1710587"/>
            <a:ext cx="987384" cy="715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30613" y="891562"/>
            <a:ext cx="2485403" cy="1596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09508" y="3645024"/>
            <a:ext cx="2306508" cy="486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24513" y="4725144"/>
            <a:ext cx="807527" cy="116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 the pictures</a:t>
            </a:r>
            <a:endParaRPr lang="en-US" dirty="0"/>
          </a:p>
        </p:txBody>
      </p:sp>
      <p:pic>
        <p:nvPicPr>
          <p:cNvPr id="3074" name="Picture 2" descr="C:\Users\Nina\AppData\Local\Microsoft\Windows\Temporary Internet Files\Content.IE5\K9QUZZLF\goal_128x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" y="764704"/>
            <a:ext cx="1412980" cy="14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288" y="1925656"/>
            <a:ext cx="208823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goal</a:t>
            </a:r>
            <a:endParaRPr lang="en-US" sz="3200" dirty="0"/>
          </a:p>
        </p:txBody>
      </p:sp>
      <p:pic>
        <p:nvPicPr>
          <p:cNvPr id="3081" name="Picture 9" descr="C:\Users\Nina\AppData\Local\Microsoft\Windows\Temporary Internet Files\Content.IE5\DAVQNT10\volleyball-3340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97" y="783400"/>
            <a:ext cx="1903482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460304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61397" y="1925656"/>
            <a:ext cx="1794579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net </a:t>
            </a:r>
            <a:endParaRPr lang="en-US" sz="3600" dirty="0"/>
          </a:p>
        </p:txBody>
      </p:sp>
      <p:pic>
        <p:nvPicPr>
          <p:cNvPr id="3082" name="Picture 10" descr="C:\Users\Nina\AppData\Local\Microsoft\Windows\Temporary Internet Files\Content.IE5\650NTS5I\tennis_racket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0872"/>
            <a:ext cx="1525824" cy="12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5043" y="2177684"/>
            <a:ext cx="201622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racket </a:t>
            </a:r>
            <a:endParaRPr lang="en-US" sz="3600" dirty="0"/>
          </a:p>
        </p:txBody>
      </p:sp>
      <p:pic>
        <p:nvPicPr>
          <p:cNvPr id="3083" name="Picture 11" descr="C:\Users\Nina\AppData\Local\Microsoft\Windows\Temporary Internet Files\Content.IE5\K9QUZZLF\0511-0810-2115-4259_Simple_Clip_Art_of_Golf_Clubs_clipart_imag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6194"/>
            <a:ext cx="1545000" cy="17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20272" y="2466527"/>
            <a:ext cx="1833032" cy="530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clubs</a:t>
            </a:r>
            <a:endParaRPr lang="en-US" sz="3200" dirty="0"/>
          </a:p>
        </p:txBody>
      </p:sp>
      <p:pic>
        <p:nvPicPr>
          <p:cNvPr id="3084" name="Picture 12" descr="C:\Users\Nina\AppData\Local\Microsoft\Windows\Temporary Internet Files\Content.IE5\ZZ62YOW0\112px-Baseball_bat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4" y="2774640"/>
            <a:ext cx="1085996" cy="11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Nina\AppData\Local\Microsoft\Windows\Temporary Internet Files\Content.IE5\K9QUZZLF\Tabletenni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8" y="4221088"/>
            <a:ext cx="2006183" cy="133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Brace 12"/>
          <p:cNvSpPr/>
          <p:nvPr/>
        </p:nvSpPr>
        <p:spPr>
          <a:xfrm>
            <a:off x="2051720" y="2636912"/>
            <a:ext cx="509677" cy="30963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99792" y="3861048"/>
            <a:ext cx="1765087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a</a:t>
            </a:r>
            <a:r>
              <a:rPr lang="hr-HR" sz="3200" dirty="0" smtClean="0"/>
              <a:t> bat</a:t>
            </a:r>
            <a:endParaRPr lang="en-GB" sz="3200" dirty="0"/>
          </a:p>
        </p:txBody>
      </p:sp>
      <p:pic>
        <p:nvPicPr>
          <p:cNvPr id="3086" name="Picture 14" descr="C:\Users\Nina\AppData\Local\Microsoft\Windows\Temporary Internet Files\Content.IE5\62LSGJOD\13950603100710881846381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70" y="3115833"/>
            <a:ext cx="2140652" cy="14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83155" y="4699203"/>
            <a:ext cx="345638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stick and a puck</a:t>
            </a:r>
            <a:endParaRPr lang="en-US" sz="3200" dirty="0"/>
          </a:p>
        </p:txBody>
      </p:sp>
      <p:pic>
        <p:nvPicPr>
          <p:cNvPr id="3087" name="Picture 15" descr="C:\Users\Nina\AppData\Local\Microsoft\Windows\Temporary Internet Files\Content.IE5\ZZ62YOW0\badminton-shuttlecock-medium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8795"/>
            <a:ext cx="2232248" cy="14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37520" y="6129650"/>
            <a:ext cx="3630624" cy="539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shuttlecock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9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 the sports to the places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760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swimming</a:t>
            </a:r>
            <a:r>
              <a:rPr lang="hr-H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athletics, motor racing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tennis, badminton,         basketball, volleyball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ice hockey, skating</a:t>
            </a:r>
            <a:endParaRPr lang="en-US" dirty="0"/>
          </a:p>
        </p:txBody>
      </p:sp>
      <p:pic>
        <p:nvPicPr>
          <p:cNvPr id="5" name="Picture 2" descr="C:\Users\Nina\AppData\Local\Microsoft\Windows\Temporary Internet Files\Content.IE5\ZZ62YOW0\2013_Indian_Wells_Masters_tennis_court_-_00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500447" cy="20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027237"/>
            <a:ext cx="21097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Nina\AppData\Local\Microsoft\Windows\Temporary Internet Files\Content.IE5\K9QUZZLF\139202171624234744901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" y="4063768"/>
            <a:ext cx="2114320" cy="11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42" y="4511344"/>
            <a:ext cx="20240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3049761"/>
            <a:ext cx="2088232" cy="523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court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546683" y="3540513"/>
            <a:ext cx="2088232" cy="523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pool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876256" y="2466490"/>
            <a:ext cx="2088232" cy="523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track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546683" y="6237312"/>
            <a:ext cx="208823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rink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876256" y="4382040"/>
            <a:ext cx="2088232" cy="523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court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372200" y="980728"/>
            <a:ext cx="2088232" cy="523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pool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6948264" y="6067602"/>
            <a:ext cx="208823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rink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95536" y="5445224"/>
            <a:ext cx="1872208" cy="583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a </a:t>
            </a:r>
            <a:r>
              <a:rPr lang="hr-HR" sz="2800" dirty="0" err="1" smtClean="0"/>
              <a:t>track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35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336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football, hockey, rugby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bowling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boxing, wrestling</a:t>
            </a:r>
            <a:endParaRPr lang="en-US" dirty="0"/>
          </a:p>
        </p:txBody>
      </p:sp>
      <p:pic>
        <p:nvPicPr>
          <p:cNvPr id="5" name="Picture 6" descr="C:\Users\Nina\AppData\Local\Microsoft\Windows\Temporary Internet Files\Content.IE5\WDNHAPQ0\golf-310994_64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99792" cy="15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Nina\AppData\Local\Microsoft\Windows\Temporary Internet Files\Content.IE5\K9QUZZLF\futbo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29" y="1478090"/>
            <a:ext cx="2146255" cy="1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Nina\AppData\Local\Microsoft\Windows\Temporary Internet Files\Content.IE5\A1ZP1ZZZ\1280px-Ten-pin_bowlin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0" y="3068960"/>
            <a:ext cx="2157989" cy="16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Nina\AppData\Local\Microsoft\Windows\Temporary Internet Files\Content.IE5\ZZ62YOW0\220px-Ring-tinju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15647"/>
            <a:ext cx="22631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1988840"/>
            <a:ext cx="216024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course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476252" y="3140968"/>
            <a:ext cx="198720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pitch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5516" y="4813583"/>
            <a:ext cx="204421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 alley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119112" y="6083560"/>
            <a:ext cx="2411740" cy="513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ring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724128" y="3417201"/>
            <a:ext cx="216024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course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890764" y="764704"/>
            <a:ext cx="198720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pitch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228184" y="1977484"/>
            <a:ext cx="204421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 alley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258406" y="4988735"/>
            <a:ext cx="1728192" cy="513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a</a:t>
            </a:r>
            <a:r>
              <a:rPr lang="hr-HR" sz="3600" dirty="0" smtClean="0"/>
              <a:t> ring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042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112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Sport places and equipment</vt:lpstr>
      <vt:lpstr>Match the places to the words.</vt:lpstr>
      <vt:lpstr>PowerPoint Presentation</vt:lpstr>
      <vt:lpstr>Label the pictures</vt:lpstr>
      <vt:lpstr>Match the sports to the places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places and equipment</dc:title>
  <dc:creator>Nina</dc:creator>
  <cp:lastModifiedBy>Nina</cp:lastModifiedBy>
  <cp:revision>14</cp:revision>
  <dcterms:created xsi:type="dcterms:W3CDTF">2017-09-14T14:06:43Z</dcterms:created>
  <dcterms:modified xsi:type="dcterms:W3CDTF">2017-09-14T15:23:27Z</dcterms:modified>
</cp:coreProperties>
</file>