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2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4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0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4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5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69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0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1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59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47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2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678A-4986-4F09-8948-8008339DDCF4}" type="datetimeFigureOut">
              <a:rPr lang="en-GB" smtClean="0"/>
              <a:t>20/02/2015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C0DCD-0F5B-4BA8-B726-15B565F9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4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hr/url?sa=i&amp;rct=j&amp;q=&amp;esrc=s&amp;source=images&amp;cd=&amp;cad=rja&amp;uact=8&amp;ved=0CAcQjRw&amp;url=https://www.haikudeck.com/ucd-rediscovery-team-humor-presentation-ghFJ3FsUME&amp;ei=P6znVPX4NdjlariXgfAP&amp;bvm=bv.86475890,d.d2s&amp;psig=AFQjCNEjIky335_oyBvoP9g4FHgwfpaFLA&amp;ust=1424555442260972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0CAcQjRw&amp;url=http://thomley.org.uk/take-a-tour/chill-out-room/&amp;ei=o6rnVNeHKcHgasS1grgD&amp;bvm=bv.86475890,d.d2s&amp;psig=AFQjCNGHHzEirUyBEV7QHPajbuktAGMRug&amp;ust=1424555026085608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hatepresentations.com/tag/audience-2/page/2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hr/url?sa=i&amp;rct=j&amp;q=&amp;esrc=s&amp;source=images&amp;cd=&amp;cad=rja&amp;uact=8&amp;ved=0CAcQjRw&amp;url=http://www.vectorstock.com/royalty-free-vector/ter-stage-with-red-curtain-isolated-on-white-vector-633257&amp;ei=AavnVMSREdLmatfdgqgO&amp;bvm=bv.86475890,d.d2s&amp;psig=AFQjCNHBP7rxgveBwNpuIBNEmNnAiKe1Vw&amp;ust=1424555114861584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eadwoodgunsandammo.com/Ammunition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0CAcQjRw&amp;url=http://radavik.deviantart.com/art/Metropolitan-Police-Constable-117249520&amp;ei=7rLnVP6bC87batWygOAD&amp;bvm=bv.86475890,d.d2s&amp;psig=AFQjCNGl8qXkbdaQDUr2VkddQyx9fw0FaA&amp;ust=1424557169390012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hyperlink" Target="http://www.google.hr/url?sa=i&amp;rct=j&amp;q=&amp;esrc=s&amp;source=images&amp;cd=&amp;cad=rja&amp;uact=8&amp;ved=0CAcQjRw&amp;url=http://amvictor.com/event-management-services&amp;ei=erPnVJjcDperadSYgoAC&amp;bvm=bv.86475890,d.d2s&amp;psig=AFQjCNEgBDt-D2CVYf3iEPXvKn0qc0xDdA&amp;ust=14245572873767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Murder at the theatre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2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4040188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stage /</a:t>
            </a:r>
            <a:r>
              <a:rPr lang="en-US" dirty="0" err="1" smtClean="0"/>
              <a:t>steɪdʒ</a:t>
            </a:r>
            <a:r>
              <a:rPr lang="en-US" dirty="0" smtClean="0"/>
              <a:t>/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curtain /ˈ</a:t>
            </a:r>
            <a:r>
              <a:rPr lang="en-US" dirty="0" err="1" smtClean="0"/>
              <a:t>kɜːtən</a:t>
            </a:r>
            <a:r>
              <a:rPr lang="en-US" dirty="0" smtClean="0"/>
              <a:t>/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audience /ˈ</a:t>
            </a:r>
            <a:r>
              <a:rPr lang="en-US" dirty="0" err="1" smtClean="0"/>
              <a:t>ɔːdiəns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cast /</a:t>
            </a:r>
            <a:r>
              <a:rPr lang="en-US" dirty="0" err="1" smtClean="0"/>
              <a:t>kɑːst</a:t>
            </a:r>
            <a:r>
              <a:rPr lang="en-US" dirty="0" smtClean="0"/>
              <a:t>/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640"/>
            <a:ext cx="4041775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area in a theatre on which actors perform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piece of material that hangs across  a window.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group of people who watch or listen to a play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actors in a film, a play or a show</a:t>
            </a:r>
            <a:endParaRPr lang="en-US" dirty="0"/>
          </a:p>
        </p:txBody>
      </p:sp>
      <p:pic>
        <p:nvPicPr>
          <p:cNvPr id="7" name="Picture 6" descr="https://encrypted-tbn3.gstatic.com/images?q=tbn:ANd9GcQOp7SfMeFwZmMeOtfvI2AvfBBgBkMTobIU_as8vKE8s5186uZ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1475105" cy="1038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encrypted-tbn0.gstatic.com/images?q=tbn:ANd9GcRumqFvwrf44CxUlhDKnfKv3n8WDjDKULT7tNuiPfj3XgixOLki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12776"/>
            <a:ext cx="1259081" cy="1409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s://encrypted-tbn2.gstatic.com/images?q=tbn:ANd9GcToDOkLU4Bm7ij9IgtufO1w7ELFVCzqEvCTqFmwPAXrZc6i9uDa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492" y="3367400"/>
            <a:ext cx="2202264" cy="997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s://encrypted-tbn2.gstatic.com/images?q=tbn:ANd9GcTLHefaHfP4EPPfXzxTZcszVleN3fIqMjELK2BnAsudTITLV3oh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301208"/>
            <a:ext cx="2105705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71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0648"/>
            <a:ext cx="4040188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bullet /ˈ</a:t>
            </a:r>
            <a:r>
              <a:rPr lang="en-US" dirty="0" err="1" smtClean="0"/>
              <a:t>bʊlɪt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blank</a:t>
            </a:r>
            <a:r>
              <a:rPr lang="hr-HR" dirty="0" smtClean="0"/>
              <a:t> </a:t>
            </a:r>
            <a:r>
              <a:rPr lang="hr-HR" dirty="0" err="1" smtClean="0"/>
              <a:t>bullet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blackmail  /ˈ</a:t>
            </a:r>
            <a:r>
              <a:rPr lang="en-US" dirty="0" err="1" smtClean="0"/>
              <a:t>blækmeɪl</a:t>
            </a:r>
            <a:r>
              <a:rPr lang="en-US" dirty="0" smtClean="0"/>
              <a:t>/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threaten /ˈ</a:t>
            </a:r>
            <a:r>
              <a:rPr lang="en-US" dirty="0" err="1" smtClean="0"/>
              <a:t>θretən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640"/>
            <a:ext cx="4041775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small metal object that is shot from a gun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a false bullet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getting money from people by threatening them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tell someone that you will kill or hurt them</a:t>
            </a:r>
          </a:p>
        </p:txBody>
      </p:sp>
      <p:pic>
        <p:nvPicPr>
          <p:cNvPr id="7" name="irc_mi" descr="http://www.deadwoodgunsandammo.com/images/C/186220i_ts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1152128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4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648"/>
            <a:ext cx="4040188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constable /ˈ</a:t>
            </a:r>
            <a:r>
              <a:rPr lang="en-US" dirty="0" err="1" smtClean="0"/>
              <a:t>kʌnstəbl</a:t>
            </a:r>
            <a:r>
              <a:rPr lang="en-US" dirty="0" smtClean="0"/>
              <a:t>̩/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stage manager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2656"/>
            <a:ext cx="4041775" cy="57935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British police officer of the lowest rank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person who is responsible for the equipment of the stage</a:t>
            </a:r>
            <a:endParaRPr lang="en-US" dirty="0"/>
          </a:p>
        </p:txBody>
      </p:sp>
      <p:pic>
        <p:nvPicPr>
          <p:cNvPr id="7" name="Picture 6" descr="https://encrypted-tbn3.gstatic.com/images?q=tbn:ANd9GcQRLJCRg0o6lnQ3_sa3ch6t6EDsn88kCb34ERswTZtVENUvYZw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764704"/>
            <a:ext cx="1332929" cy="1871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encrypted-tbn0.gstatic.com/images?q=tbn:ANd9GcT8ECxRotjsn7CoHKIGGE0nFtmMBpLkBS0Iic6Jq9hgfacCbPAM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2857500" cy="2381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784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146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Murder at the theatre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Murder at the theatre</dc:title>
  <dc:creator>Nina</dc:creator>
  <cp:lastModifiedBy>Nina</cp:lastModifiedBy>
  <cp:revision>12</cp:revision>
  <dcterms:created xsi:type="dcterms:W3CDTF">2015-02-20T21:40:43Z</dcterms:created>
  <dcterms:modified xsi:type="dcterms:W3CDTF">2015-02-20T22:52:19Z</dcterms:modified>
</cp:coreProperties>
</file>