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3D0B9-F6E1-4E91-8BB9-2CAE25FCA2A1}" type="datetimeFigureOut">
              <a:rPr lang="en-GB" smtClean="0"/>
              <a:t>06/10/2017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D1163-BD2B-48FC-A247-0B0BAC7764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5871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3D0B9-F6E1-4E91-8BB9-2CAE25FCA2A1}" type="datetimeFigureOut">
              <a:rPr lang="en-GB" smtClean="0"/>
              <a:t>06/10/2017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D1163-BD2B-48FC-A247-0B0BAC7764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0508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3D0B9-F6E1-4E91-8BB9-2CAE25FCA2A1}" type="datetimeFigureOut">
              <a:rPr lang="en-GB" smtClean="0"/>
              <a:t>06/10/2017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D1163-BD2B-48FC-A247-0B0BAC7764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851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3D0B9-F6E1-4E91-8BB9-2CAE25FCA2A1}" type="datetimeFigureOut">
              <a:rPr lang="en-GB" smtClean="0"/>
              <a:t>06/10/2017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D1163-BD2B-48FC-A247-0B0BAC7764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6476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3D0B9-F6E1-4E91-8BB9-2CAE25FCA2A1}" type="datetimeFigureOut">
              <a:rPr lang="en-GB" smtClean="0"/>
              <a:t>06/10/2017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D1163-BD2B-48FC-A247-0B0BAC7764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809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3D0B9-F6E1-4E91-8BB9-2CAE25FCA2A1}" type="datetimeFigureOut">
              <a:rPr lang="en-GB" smtClean="0"/>
              <a:t>06/10/2017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D1163-BD2B-48FC-A247-0B0BAC7764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3041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3D0B9-F6E1-4E91-8BB9-2CAE25FCA2A1}" type="datetimeFigureOut">
              <a:rPr lang="en-GB" smtClean="0"/>
              <a:t>06/10/2017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D1163-BD2B-48FC-A247-0B0BAC7764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0374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3D0B9-F6E1-4E91-8BB9-2CAE25FCA2A1}" type="datetimeFigureOut">
              <a:rPr lang="en-GB" smtClean="0"/>
              <a:t>06/10/2017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D1163-BD2B-48FC-A247-0B0BAC7764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055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3D0B9-F6E1-4E91-8BB9-2CAE25FCA2A1}" type="datetimeFigureOut">
              <a:rPr lang="en-GB" smtClean="0"/>
              <a:t>06/10/2017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D1163-BD2B-48FC-A247-0B0BAC7764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3426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3D0B9-F6E1-4E91-8BB9-2CAE25FCA2A1}" type="datetimeFigureOut">
              <a:rPr lang="en-GB" smtClean="0"/>
              <a:t>06/10/2017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D1163-BD2B-48FC-A247-0B0BAC7764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0179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3D0B9-F6E1-4E91-8BB9-2CAE25FCA2A1}" type="datetimeFigureOut">
              <a:rPr lang="en-GB" smtClean="0"/>
              <a:t>06/10/2017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D1163-BD2B-48FC-A247-0B0BAC7764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506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3D0B9-F6E1-4E91-8BB9-2CAE25FCA2A1}" type="datetimeFigureOut">
              <a:rPr lang="en-GB" smtClean="0"/>
              <a:t>06/10/2017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D1163-BD2B-48FC-A247-0B0BAC7764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1604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Bullying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69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8640"/>
            <a:ext cx="4038600" cy="648072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Toby was a typical</a:t>
            </a:r>
            <a:r>
              <a:rPr lang="en-US" b="1" dirty="0" smtClean="0"/>
              <a:t> victim </a:t>
            </a:r>
            <a:r>
              <a:rPr lang="en-US" dirty="0" smtClean="0"/>
              <a:t>of bullying.</a:t>
            </a:r>
          </a:p>
          <a:p>
            <a:pPr marL="0" indent="0">
              <a:buNone/>
            </a:pPr>
            <a:r>
              <a:rPr lang="en-US" b="1" dirty="0" smtClean="0"/>
              <a:t>victim</a:t>
            </a:r>
            <a:r>
              <a:rPr lang="en-US" dirty="0" smtClean="0"/>
              <a:t> /ˈ</a:t>
            </a:r>
            <a:r>
              <a:rPr lang="en-US" dirty="0" err="1" smtClean="0"/>
              <a:t>vɪktɪm</a:t>
            </a:r>
            <a:r>
              <a:rPr lang="en-US" dirty="0" smtClean="0"/>
              <a:t>/ a harmed person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There were three boys who were real </a:t>
            </a:r>
            <a:r>
              <a:rPr lang="en-US" b="1" dirty="0" smtClean="0"/>
              <a:t>bullies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b="1" dirty="0" smtClean="0"/>
              <a:t>bully</a:t>
            </a:r>
            <a:r>
              <a:rPr lang="en-US" dirty="0" smtClean="0"/>
              <a:t> /ˈ</a:t>
            </a:r>
            <a:r>
              <a:rPr lang="en-US" dirty="0" err="1" smtClean="0"/>
              <a:t>bʊli</a:t>
            </a:r>
            <a:r>
              <a:rPr lang="en-US" dirty="0" smtClean="0"/>
              <a:t>/ a person who uses strength to harm others, (</a:t>
            </a:r>
            <a:r>
              <a:rPr lang="en-US" dirty="0" err="1" smtClean="0"/>
              <a:t>zlostavljač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1026" name="Picture 2" descr="C:\Users\Nina\Desktop\aid5431293-v4-728px-Help-a-Victim-of-a-Car-Accident-Step-7-Version-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88640"/>
            <a:ext cx="3024336" cy="2268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Nina\Desktop\bullyin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636912"/>
            <a:ext cx="2063743" cy="3120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3696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512" y="116632"/>
            <a:ext cx="4316288" cy="662473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Their </a:t>
            </a:r>
            <a:r>
              <a:rPr lang="en-US" b="1" dirty="0" smtClean="0"/>
              <a:t>leader</a:t>
            </a:r>
            <a:r>
              <a:rPr lang="en-US" dirty="0" smtClean="0"/>
              <a:t> said he needed some new trainers.</a:t>
            </a:r>
          </a:p>
          <a:p>
            <a:pPr marL="0" indent="0">
              <a:buNone/>
            </a:pPr>
            <a:r>
              <a:rPr lang="en-US" b="1" dirty="0" smtClean="0"/>
              <a:t>leader </a:t>
            </a:r>
            <a:r>
              <a:rPr lang="en-US" dirty="0" smtClean="0"/>
              <a:t>/ˈ</a:t>
            </a:r>
            <a:r>
              <a:rPr lang="en-US" dirty="0" err="1" smtClean="0"/>
              <a:t>liːdə</a:t>
            </a:r>
            <a:r>
              <a:rPr lang="en-US" dirty="0" smtClean="0"/>
              <a:t>/ the person who leads a group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 tried to </a:t>
            </a:r>
            <a:r>
              <a:rPr lang="en-US" b="1" dirty="0" smtClean="0"/>
              <a:t>grab</a:t>
            </a:r>
            <a:r>
              <a:rPr lang="en-US" dirty="0" smtClean="0"/>
              <a:t> them back.</a:t>
            </a:r>
          </a:p>
          <a:p>
            <a:pPr marL="0" indent="0">
              <a:buNone/>
            </a:pPr>
            <a:r>
              <a:rPr lang="en-US" b="1" dirty="0" smtClean="0"/>
              <a:t>grab</a:t>
            </a:r>
            <a:r>
              <a:rPr lang="en-US" dirty="0" smtClean="0"/>
              <a:t> /</a:t>
            </a:r>
            <a:r>
              <a:rPr lang="en-US" dirty="0" err="1" smtClean="0"/>
              <a:t>ɡrab</a:t>
            </a:r>
            <a:r>
              <a:rPr lang="en-US" dirty="0" smtClean="0"/>
              <a:t>/ grasp or seize suddenly (</a:t>
            </a:r>
            <a:r>
              <a:rPr lang="en-US" dirty="0" err="1" smtClean="0"/>
              <a:t>zgrabiti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The boys pushed me against the </a:t>
            </a:r>
            <a:r>
              <a:rPr lang="en-US" b="1" dirty="0" smtClean="0"/>
              <a:t>hedge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b="1" dirty="0" smtClean="0"/>
              <a:t>hedge</a:t>
            </a:r>
            <a:r>
              <a:rPr lang="en-US" dirty="0" smtClean="0"/>
              <a:t> /</a:t>
            </a:r>
            <a:r>
              <a:rPr lang="en-US" dirty="0" err="1" smtClean="0"/>
              <a:t>hɛdʒ</a:t>
            </a:r>
            <a:r>
              <a:rPr lang="en-US" dirty="0" smtClean="0"/>
              <a:t>/ a fence formed by bushes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 descr="C:\Users\Nina\Desktop\follow-leader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16632"/>
            <a:ext cx="4038600" cy="2381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Nina\Desktop\mano-al-cielo-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656" y="2563734"/>
            <a:ext cx="2559720" cy="1713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Nina\Desktop\a46f4265b7592607ce22cde6617fee93--shrubs-for-privacy-privacy-hedg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450173"/>
            <a:ext cx="3793232" cy="2371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1117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6632"/>
            <a:ext cx="4038600" cy="662473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They </a:t>
            </a:r>
            <a:r>
              <a:rPr lang="en-US" b="1" dirty="0" smtClean="0"/>
              <a:t>punched</a:t>
            </a:r>
            <a:r>
              <a:rPr lang="en-US" dirty="0" smtClean="0"/>
              <a:t> and </a:t>
            </a:r>
            <a:r>
              <a:rPr lang="en-US" b="1" dirty="0" smtClean="0"/>
              <a:t>kicked</a:t>
            </a:r>
            <a:r>
              <a:rPr lang="en-US" dirty="0" smtClean="0"/>
              <a:t> me.</a:t>
            </a:r>
          </a:p>
          <a:p>
            <a:pPr marL="0" indent="0">
              <a:buNone/>
            </a:pPr>
            <a:r>
              <a:rPr lang="en-US" b="1" dirty="0" smtClean="0"/>
              <a:t>punch /</a:t>
            </a:r>
            <a:r>
              <a:rPr lang="en-US" b="1" dirty="0" err="1" smtClean="0"/>
              <a:t>pʌntʃ</a:t>
            </a:r>
            <a:r>
              <a:rPr lang="en-US" b="1" dirty="0" smtClean="0"/>
              <a:t>/ </a:t>
            </a:r>
            <a:r>
              <a:rPr lang="en-US" dirty="0" smtClean="0"/>
              <a:t>hit with a fist (</a:t>
            </a:r>
            <a:r>
              <a:rPr lang="en-US" dirty="0" err="1" smtClean="0"/>
              <a:t>udariti</a:t>
            </a:r>
            <a:r>
              <a:rPr lang="en-US" dirty="0" smtClean="0"/>
              <a:t> </a:t>
            </a:r>
            <a:r>
              <a:rPr lang="en-US" dirty="0" err="1" smtClean="0"/>
              <a:t>šakom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b="1" dirty="0" smtClean="0"/>
              <a:t>kick /</a:t>
            </a:r>
            <a:r>
              <a:rPr lang="en-US" b="1" dirty="0" err="1" smtClean="0"/>
              <a:t>kɪk</a:t>
            </a:r>
            <a:r>
              <a:rPr lang="en-US" b="1" dirty="0" smtClean="0"/>
              <a:t>/ </a:t>
            </a:r>
            <a:r>
              <a:rPr lang="en-US" dirty="0" smtClean="0"/>
              <a:t>hit with a foot</a:t>
            </a:r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 err="1" smtClean="0"/>
              <a:t>udariti</a:t>
            </a:r>
            <a:r>
              <a:rPr lang="en-US" dirty="0" smtClean="0"/>
              <a:t> </a:t>
            </a:r>
            <a:r>
              <a:rPr lang="en-US" dirty="0" err="1" smtClean="0"/>
              <a:t>nogom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 didn’t want  to be </a:t>
            </a:r>
            <a:r>
              <a:rPr lang="en-US" b="1" dirty="0" smtClean="0"/>
              <a:t>beaten up </a:t>
            </a:r>
            <a:r>
              <a:rPr lang="en-US" dirty="0" smtClean="0"/>
              <a:t>again.</a:t>
            </a:r>
          </a:p>
          <a:p>
            <a:pPr marL="0" indent="0">
              <a:buNone/>
            </a:pPr>
            <a:r>
              <a:rPr lang="en-US" b="1" dirty="0" smtClean="0"/>
              <a:t>beat up – </a:t>
            </a:r>
            <a:r>
              <a:rPr lang="en-US" dirty="0" smtClean="0"/>
              <a:t>kicked and punched repeatedly –(</a:t>
            </a:r>
            <a:r>
              <a:rPr lang="en-US" dirty="0" err="1" smtClean="0"/>
              <a:t>prebiti</a:t>
            </a:r>
            <a:r>
              <a:rPr lang="en-US" dirty="0" smtClean="0"/>
              <a:t>)  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3074" name="Picture 2" descr="C:\Users\Nina\Desktop\untitled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04664"/>
            <a:ext cx="1915139" cy="1219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Nina\Desktop\901354965-Sport-Silhouette-Rugby-Football-Up-and-Under-Kick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700808"/>
            <a:ext cx="1656184" cy="2007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Nina\AppData\Local\Microsoft\Windows\Temporary Internet Files\Content.IE5\62LSGJOD\frying-pan-head1-300x300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933056"/>
            <a:ext cx="2286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9096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8640"/>
            <a:ext cx="4038600" cy="648072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They even</a:t>
            </a:r>
            <a:r>
              <a:rPr lang="en-US" b="1" dirty="0" smtClean="0"/>
              <a:t> reached </a:t>
            </a:r>
            <a:r>
              <a:rPr lang="en-US" dirty="0" smtClean="0"/>
              <a:t>me at home.</a:t>
            </a:r>
          </a:p>
          <a:p>
            <a:pPr marL="0" indent="0">
              <a:buNone/>
            </a:pPr>
            <a:r>
              <a:rPr lang="en-US" b="1" dirty="0" smtClean="0"/>
              <a:t>reach</a:t>
            </a:r>
            <a:r>
              <a:rPr lang="en-US" dirty="0" smtClean="0"/>
              <a:t> /</a:t>
            </a:r>
            <a:r>
              <a:rPr lang="en-US" dirty="0" err="1" smtClean="0"/>
              <a:t>riːtʃ</a:t>
            </a:r>
            <a:r>
              <a:rPr lang="en-US" dirty="0" smtClean="0"/>
              <a:t>/ arrive at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We’ll see you tomorrow at </a:t>
            </a:r>
            <a:r>
              <a:rPr lang="en-US" b="1" dirty="0" smtClean="0"/>
              <a:t>break time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b="1" dirty="0" smtClean="0"/>
              <a:t>break</a:t>
            </a:r>
            <a:r>
              <a:rPr lang="en-US" dirty="0" smtClean="0"/>
              <a:t> /</a:t>
            </a:r>
            <a:r>
              <a:rPr lang="en-US" dirty="0" err="1" smtClean="0"/>
              <a:t>breɪk</a:t>
            </a:r>
            <a:r>
              <a:rPr lang="en-US" dirty="0" smtClean="0"/>
              <a:t>/ a pause in work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two bullies were </a:t>
            </a:r>
            <a:r>
              <a:rPr lang="en-US" b="1" dirty="0" smtClean="0"/>
              <a:t>expelled</a:t>
            </a:r>
            <a:r>
              <a:rPr lang="en-US" dirty="0" smtClean="0"/>
              <a:t> from school.</a:t>
            </a:r>
          </a:p>
          <a:p>
            <a:pPr marL="0" indent="0">
              <a:buNone/>
            </a:pPr>
            <a:r>
              <a:rPr lang="en-US" b="1" dirty="0" smtClean="0"/>
              <a:t>expel</a:t>
            </a:r>
            <a:r>
              <a:rPr lang="en-US" dirty="0" smtClean="0"/>
              <a:t> /</a:t>
            </a:r>
            <a:r>
              <a:rPr lang="en-US" dirty="0" err="1" smtClean="0"/>
              <a:t>ɪkˈspɛl</a:t>
            </a:r>
            <a:r>
              <a:rPr lang="en-US" dirty="0" smtClean="0"/>
              <a:t>/ force to leave school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098" name="Picture 2" descr="C:\Users\Nina\Desktop\korean-school-grade-5-lesson-6--i-get-up-at-sven-every-day--picture--15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88640"/>
            <a:ext cx="2876128" cy="2088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Nina\Desktop\Pause-Brea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2420887"/>
            <a:ext cx="2664296" cy="1498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C:\Users\Nina\Desktop\Expel him among you_thumb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2620" y="4221088"/>
            <a:ext cx="2324100" cy="232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7294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8640"/>
            <a:ext cx="4038600" cy="640871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They just </a:t>
            </a:r>
            <a:r>
              <a:rPr lang="en-US" b="1" dirty="0" smtClean="0"/>
              <a:t>ignored</a:t>
            </a:r>
            <a:r>
              <a:rPr lang="en-US" dirty="0" smtClean="0"/>
              <a:t> me.</a:t>
            </a:r>
          </a:p>
          <a:p>
            <a:pPr marL="0" indent="0">
              <a:buNone/>
            </a:pPr>
            <a:r>
              <a:rPr lang="en-US" b="1" dirty="0" smtClean="0"/>
              <a:t>ignore </a:t>
            </a:r>
            <a:r>
              <a:rPr lang="en-US" dirty="0" smtClean="0"/>
              <a:t>/</a:t>
            </a:r>
            <a:r>
              <a:rPr lang="en-US" dirty="0" err="1" smtClean="0"/>
              <a:t>ɪɡˈnɔ</a:t>
            </a:r>
            <a:r>
              <a:rPr lang="en-US" dirty="0" smtClean="0"/>
              <a:t>ː/ refuse to take notice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If you </a:t>
            </a:r>
            <a:r>
              <a:rPr lang="en-US" b="1" dirty="0" smtClean="0"/>
              <a:t>keep it to yourself </a:t>
            </a:r>
            <a:r>
              <a:rPr lang="en-US" dirty="0" smtClean="0"/>
              <a:t>the bullies will jus</a:t>
            </a:r>
            <a:r>
              <a:rPr lang="en-US" b="1" dirty="0" smtClean="0"/>
              <a:t>t  carry on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b="1" dirty="0" smtClean="0"/>
              <a:t>Keep to yourself </a:t>
            </a:r>
            <a:r>
              <a:rPr lang="en-US" dirty="0" smtClean="0"/>
              <a:t>– don’t say anything abo</a:t>
            </a:r>
            <a:r>
              <a:rPr lang="hr-HR" dirty="0" smtClean="0"/>
              <a:t>u</a:t>
            </a:r>
            <a:r>
              <a:rPr lang="en-US" dirty="0" smtClean="0"/>
              <a:t>t it</a:t>
            </a:r>
          </a:p>
          <a:p>
            <a:pPr marL="0" indent="0">
              <a:buNone/>
            </a:pPr>
            <a:r>
              <a:rPr lang="en-US" b="1" dirty="0" smtClean="0"/>
              <a:t>carry on </a:t>
            </a:r>
            <a:r>
              <a:rPr lang="en-US" dirty="0" smtClean="0"/>
              <a:t>– continue doing something </a:t>
            </a:r>
            <a:endParaRPr lang="en-US" dirty="0"/>
          </a:p>
        </p:txBody>
      </p:sp>
      <p:pic>
        <p:nvPicPr>
          <p:cNvPr id="5122" name="Picture 2" descr="C:\Users\Nina\AppData\Local\Microsoft\Windows\Temporary Internet Files\Content.IE5\62LSGJOD\noise[1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88640"/>
            <a:ext cx="4038600" cy="1980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silent-crop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0152" y="2852936"/>
            <a:ext cx="1118683" cy="1512168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 flipV="1">
            <a:off x="3059832" y="3573016"/>
            <a:ext cx="2664296" cy="720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7" name="Picture 6" descr="bullie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53080" y="4653136"/>
            <a:ext cx="1305755" cy="1728192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>
            <a:off x="2339752" y="5157192"/>
            <a:ext cx="3024336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9430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240</Words>
  <Application>Microsoft Office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Bullying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Bullying </dc:title>
  <dc:creator>Nina</dc:creator>
  <cp:lastModifiedBy>Nina</cp:lastModifiedBy>
  <cp:revision>12</cp:revision>
  <dcterms:created xsi:type="dcterms:W3CDTF">2017-10-05T11:32:04Z</dcterms:created>
  <dcterms:modified xsi:type="dcterms:W3CDTF">2017-10-06T17:53:21Z</dcterms:modified>
</cp:coreProperties>
</file>