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2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9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4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8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8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3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5146-5932-4471-B1A0-4D5A6E397874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329A-161B-45C3-8C8C-0663081755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8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1.png"/><Relationship Id="rId10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35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fg8aPiuvWAhXGKFAKHXVqDLgQjRwIBw&amp;url=http%3A%2F%2Fwww.sandboxadvisors.com%2Fwork-performance-management%2Fbullying-workplace&amp;psig=AOvVaw38BOA28sf2bXW75qb_stJb&amp;ust=1507897507061476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ved=0ahUKEwi8l9zwievWAhXKYVAKHX-lAFMQjRwIBw&amp;url=http%3A%2F%2Fsweat.burnthis.com%2Funcategorized%2Ffavorite-faces-fashion-week-stay-fit&amp;psig=AOvVaw2LWlRSS3AKa5LxHXskgCTp&amp;ust=1507897421306035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s://www.google.hr/url?sa=i&amp;rct=j&amp;q=&amp;esrc=s&amp;source=images&amp;cd=&amp;cad=rja&amp;uact=8&amp;ved=0ahUKEwje5sa7ievWAhUFbVAKHRR5CPAQjRwIBw&amp;url=https%3A%2F%2Fwww.pinterest.com%2Fpin%2F537124693041103208%2F&amp;psig=AOvVaw04KQ-J5jNhVGEtGBpeU5Pq&amp;ust=1507897317894935" TargetMode="External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Retell the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0"/>
            <a:ext cx="12817424" cy="674136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</a:t>
            </a:r>
          </a:p>
          <a:p>
            <a:r>
              <a:rPr lang="hr-HR" dirty="0" smtClean="0"/>
              <a:t>                                                                             </a:t>
            </a:r>
            <a:r>
              <a:rPr lang="hr-HR" dirty="0" err="1" smtClean="0"/>
              <a:t>last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en-US" sz="3200" dirty="0" smtClean="0"/>
              <a:t>On the second day                                                     </a:t>
            </a:r>
            <a:r>
              <a:rPr lang="hr-HR" sz="3200" dirty="0" smtClean="0"/>
              <a:t>                                                                                                                            </a:t>
            </a:r>
            <a:endParaRPr lang="en-GB" sz="3200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539373" cy="13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23958" y="8367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54" y="188640"/>
            <a:ext cx="12948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V8USYJAS\220px-The_new_schoo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283968" y="7647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 descr="C:\Users\Nina\AppData\Local\Microsoft\Windows\Temporary Internet Files\Content.IE5\K9QUZZLF\bullie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87286"/>
            <a:ext cx="2216776" cy="16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ina\AppData\Local\Microsoft\Windows\Temporary Internet Files\Content.IE5\WDNHAPQ0\lgi01a2014030106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16740"/>
            <a:ext cx="1341824" cy="16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ina\AppData\Local\Microsoft\Windows\Temporary Internet Files\Content.IE5\DAVQNT10\PngMedium-Man-being-knocked-out-76039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84" y="3645024"/>
            <a:ext cx="1522110" cy="15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ina\AppData\Local\Microsoft\Windows\Temporary Internet Files\Content.IE5\6PE0PPP1\15123300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703232" cy="162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Nina\AppData\Local\Microsoft\Windows\Temporary Internet Files\Content.IE5\K9QUZZLF\push-150175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08" y="1815689"/>
            <a:ext cx="1363740" cy="13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few days later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Every week </a:t>
            </a:r>
            <a:endParaRPr lang="en-US" dirty="0"/>
          </a:p>
        </p:txBody>
      </p:sp>
      <p:pic>
        <p:nvPicPr>
          <p:cNvPr id="4" name="Picture 7" descr="C:\Users\Nina\AppData\Local\Microsoft\Windows\Temporary Internet Files\Content.IE5\K9QUZZLF\bulli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4" y="188639"/>
            <a:ext cx="2216776" cy="16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AppData\Local\Microsoft\Windows\Temporary Internet Files\Content.IE5\6PE0PPP1\clipart02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2014984" cy="1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AppData\Local\Microsoft\Windows\Temporary Internet Files\Content.IE5\62LSGJOD\hand-offe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45" y="2285260"/>
            <a:ext cx="1451999" cy="10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Nina\AppData\Local\Microsoft\Windows\Temporary Internet Files\Content.IE5\88ORQGNO\Something_New_Party_Log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23" y="2084732"/>
            <a:ext cx="130317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ina\AppData\Local\Microsoft\Windows\Temporary Internet Files\Content.IE5\ZZ62YOW0\frying-pan-head1-300x30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12" y="1927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Nina\AppData\Local\Microsoft\Windows\Temporary Internet Files\Content.IE5\88ORQGNO\931px-Drawn_love_hearts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8" y="4035308"/>
            <a:ext cx="1270456" cy="10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685092" y="3789040"/>
            <a:ext cx="1872208" cy="15405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6008" y="3681466"/>
            <a:ext cx="1440160" cy="16395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61" name="Picture 13" descr="C:\Users\Nina\AppData\Local\Microsoft\Windows\Temporary Internet Files\Content.IE5\ZZ62YOW0\school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23" y="3789040"/>
            <a:ext cx="1540560" cy="15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26168" y="4501220"/>
            <a:ext cx="12898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7" name="Picture 5" descr="C:\Users\Nina\AppData\Local\Microsoft\Windows\Temporary Internet Files\Content.IE5\6PE0PPP1\XLcb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9696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644008" y="260648"/>
            <a:ext cx="2520280" cy="144016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Don’t </a:t>
            </a:r>
            <a:r>
              <a:rPr lang="hr-HR" sz="2400" dirty="0" err="1" smtClean="0"/>
              <a:t>forget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money</a:t>
            </a:r>
            <a:r>
              <a:rPr lang="hr-HR" sz="2400" dirty="0" smtClean="0"/>
              <a:t>.</a:t>
            </a:r>
            <a:endParaRPr lang="en-GB" sz="2400" dirty="0"/>
          </a:p>
        </p:txBody>
      </p:sp>
      <p:pic>
        <p:nvPicPr>
          <p:cNvPr id="3079" name="Picture 7" descr="C:\Users\Nina\AppData\Local\Microsoft\Windows\Temporary Internet Files\Content.IE5\WDNHAPQ0\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2957"/>
            <a:ext cx="1960984" cy="26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ina\AppData\Local\Microsoft\Windows\Temporary Internet Files\Content.IE5\DAVQNT10\Eye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99187"/>
            <a:ext cx="1572133" cy="6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Nina\AppData\Local\Microsoft\Windows\Temporary Internet Files\Content.IE5\6PE0PPP1\XLcb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14782"/>
            <a:ext cx="9696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ina\AppData\Local\Microsoft\Windows\Temporary Internet Files\Content.IE5\WDNHAPQ0\Spear_283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728192" cy="13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ina\AppData\Local\Microsoft\Windows\Temporary Internet Files\Content.IE5\62LSGJOD\PerfectWalk-3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50745"/>
            <a:ext cx="128397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wobull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64" y="682062"/>
            <a:ext cx="1286850" cy="1756792"/>
          </a:xfrm>
          <a:prstGeom prst="rect">
            <a:avLst/>
          </a:prstGeom>
        </p:spPr>
      </p:pic>
      <p:pic>
        <p:nvPicPr>
          <p:cNvPr id="12" name="Picture 11" descr="C:\Users\Nina\Desktop\Expel him among you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82" y="980728"/>
            <a:ext cx="1522090" cy="15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Nina\AppData\Local\Microsoft\Windows\Temporary Internet Files\Content.IE5\6PE0PPP1\XLcb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27" y="830831"/>
            <a:ext cx="96965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950015" y="763784"/>
            <a:ext cx="1728192" cy="18622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6019" y="692696"/>
            <a:ext cx="1656184" cy="19442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4" name="Picture 8" descr="C:\Users\Nina\AppData\Local\Microsoft\Windows\Temporary Internet Files\Content.IE5\V8USYJAS\o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79469"/>
            <a:ext cx="1339386" cy="13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9" y="3861048"/>
            <a:ext cx="1785918" cy="642942"/>
          </a:xfrm>
          <a:prstGeom prst="rect">
            <a:avLst/>
          </a:prstGeom>
        </p:spPr>
      </p:pic>
      <p:pic>
        <p:nvPicPr>
          <p:cNvPr id="20" name="Picture 19" descr="twobul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140968"/>
            <a:ext cx="1347018" cy="127478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9" idx="3"/>
          </p:cNvCxnSpPr>
          <p:nvPr/>
        </p:nvCxnSpPr>
        <p:spPr>
          <a:xfrm>
            <a:off x="1882307" y="4182519"/>
            <a:ext cx="518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tow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140968"/>
            <a:ext cx="1787243" cy="1269087"/>
          </a:xfrm>
          <a:prstGeom prst="rect">
            <a:avLst/>
          </a:prstGeom>
        </p:spPr>
      </p:pic>
      <p:pic>
        <p:nvPicPr>
          <p:cNvPr id="24" name="Picture 23" descr="d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326" y="3163322"/>
            <a:ext cx="821537" cy="892975"/>
          </a:xfrm>
          <a:prstGeom prst="rect">
            <a:avLst/>
          </a:prstGeom>
        </p:spPr>
      </p:pic>
      <p:pic>
        <p:nvPicPr>
          <p:cNvPr id="25" name="Picture 24" descr="igno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49164" y="3145605"/>
            <a:ext cx="1214430" cy="964413"/>
          </a:xfrm>
          <a:prstGeom prst="rect">
            <a:avLst/>
          </a:prstGeom>
        </p:spPr>
      </p:pic>
      <p:pic>
        <p:nvPicPr>
          <p:cNvPr id="26" name="Picture 25" descr="worrie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536" y="4918530"/>
            <a:ext cx="1187624" cy="1148037"/>
          </a:xfrm>
          <a:prstGeom prst="rect">
            <a:avLst/>
          </a:prstGeom>
        </p:spPr>
      </p:pic>
      <p:pic>
        <p:nvPicPr>
          <p:cNvPr id="27" name="Picture 26" descr="gla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36207" y="4913162"/>
            <a:ext cx="983154" cy="1336576"/>
          </a:xfrm>
          <a:prstGeom prst="rect">
            <a:avLst/>
          </a:prstGeom>
        </p:spPr>
      </p:pic>
      <p:pic>
        <p:nvPicPr>
          <p:cNvPr id="28" name="Picture 7" descr="C:\Users\Nina\AppData\Local\Microsoft\Windows\Temporary Internet Files\Content.IE5\WDNHAPQ0\4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37" y="4797152"/>
            <a:ext cx="1307843" cy="17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ilent-cro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4958" y="5055672"/>
            <a:ext cx="1019311" cy="1377842"/>
          </a:xfrm>
          <a:prstGeom prst="rect">
            <a:avLst/>
          </a:prstGeom>
        </p:spPr>
      </p:pic>
      <p:pic>
        <p:nvPicPr>
          <p:cNvPr id="32" name="Picture 31" descr="bullie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2682" y="4918530"/>
            <a:ext cx="1330912" cy="1761488"/>
          </a:xfrm>
          <a:prstGeom prst="rect">
            <a:avLst/>
          </a:prstGeom>
        </p:spPr>
      </p:pic>
      <p:pic>
        <p:nvPicPr>
          <p:cNvPr id="21" name="Picture 2" descr="C:\Users\Nina\Desktop\Untitl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98" y="2926655"/>
            <a:ext cx="929462" cy="8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How</a:t>
            </a:r>
            <a:r>
              <a:rPr lang="hr-HR" dirty="0" smtClean="0"/>
              <a:t> </a:t>
            </a:r>
            <a:r>
              <a:rPr lang="hr-HR" dirty="0" err="1" smtClean="0"/>
              <a:t>big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207"/>
            <a:ext cx="8435280" cy="489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1 </a:t>
            </a:r>
            <a:r>
              <a:rPr lang="hr-HR" dirty="0" err="1" smtClean="0"/>
              <a:t>in</a:t>
            </a:r>
            <a:r>
              <a:rPr lang="hr-HR" dirty="0" smtClean="0"/>
              <a:t>  10                                 Boys                         </a:t>
            </a:r>
            <a:r>
              <a:rPr lang="hr-HR" dirty="0" err="1" smtClean="0"/>
              <a:t>Girls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                           </a:t>
            </a:r>
            <a:r>
              <a:rPr lang="hr-HR" dirty="0" err="1" smtClean="0"/>
              <a:t>About</a:t>
            </a:r>
            <a:r>
              <a:rPr lang="hr-HR" dirty="0" smtClean="0"/>
              <a:t> 10 </a:t>
            </a:r>
            <a:r>
              <a:rPr lang="hr-HR" dirty="0" err="1" smtClean="0"/>
              <a:t>young</a:t>
            </a:r>
            <a:r>
              <a:rPr lang="hr-HR" dirty="0" smtClean="0"/>
              <a:t> </a:t>
            </a:r>
            <a:r>
              <a:rPr lang="hr-HR" dirty="0" err="1" smtClean="0"/>
              <a:t>people</a:t>
            </a:r>
            <a:r>
              <a:rPr lang="hr-HR" dirty="0" smtClean="0"/>
              <a:t>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1028" name="Picture 4" descr="C:\Users\Nina\AppData\Local\Microsoft\Windows\Temporary Internet Files\Content.IE5\WDNHAPQ0\hands-up-color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10" y="1196752"/>
            <a:ext cx="1123477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ll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92967"/>
            <a:ext cx="936104" cy="1238952"/>
          </a:xfrm>
          <a:prstGeom prst="rect">
            <a:avLst/>
          </a:prstGeom>
        </p:spPr>
      </p:pic>
      <p:pic>
        <p:nvPicPr>
          <p:cNvPr id="1029" name="Picture 5" descr="C:\Users\Nina\AppData\Local\Microsoft\Windows\Temporary Internet Files\Content.IE5\6PE0PPP1\4cRigby-PhysicalBullying1-435x435_smaller-283x28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91914"/>
            <a:ext cx="1656184" cy="17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ina\AppData\Local\Microsoft\Windows\Temporary Internet Files\Content.IE5\WDNHAPQ0\bullying%201_12927_2169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1254990"/>
            <a:ext cx="1157114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ina\AppData\Local\Microsoft\Windows\Temporary Internet Files\Content.IE5\DAVQNT10\sara_cyberbullyin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83642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ina\AppData\Local\Microsoft\Windows\Temporary Internet Files\Content.IE5\A1ZP1ZZZ\cyberbully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4" y="2996952"/>
            <a:ext cx="15113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ina\AppData\Local\Microsoft\Windows\Temporary Internet Files\Content.IE5\V8USYJAS\cross-and-dove-symbol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74" y="2894459"/>
            <a:ext cx="1045885" cy="17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Who are </a:t>
            </a:r>
            <a:r>
              <a:rPr lang="hr-HR" dirty="0" err="1" smtClean="0"/>
              <a:t>typical</a:t>
            </a:r>
            <a:r>
              <a:rPr lang="hr-HR" dirty="0" smtClean="0"/>
              <a:t> </a:t>
            </a:r>
            <a:r>
              <a:rPr lang="hr-HR" dirty="0" err="1" smtClean="0"/>
              <a:t>victims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or</a:t>
            </a:r>
            <a:endParaRPr lang="en-GB" dirty="0"/>
          </a:p>
        </p:txBody>
      </p:sp>
      <p:pic>
        <p:nvPicPr>
          <p:cNvPr id="2050" name="Picture 2" descr="C:\Users\Nina\AppData\Local\Microsoft\Windows\Temporary Internet Files\Content.IE5\G97ISMRV\discrimin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95459"/>
            <a:ext cx="980728" cy="9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AppData\Local\Microsoft\Windows\Temporary Internet Files\Content.IE5\88ORQGNO\religious_symbols_by_supostabm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6" y="1412776"/>
            <a:ext cx="1205880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AppData\Local\Microsoft\Windows\Temporary Internet Files\Content.IE5\K9QUZZLF\little-boy-pointing-to-his-head-7476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7" y="3446852"/>
            <a:ext cx="5192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ina\AppData\Local\Microsoft\Windows\Temporary Internet Files\Content.IE5\WDNHAPQ0\498865,1306869690,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38" y="3446852"/>
            <a:ext cx="1085076" cy="11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Nina\AppData\Local\Microsoft\Windows\Temporary Internet Files\Content.IE5\K9QUZZLF\55022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52" y="3346634"/>
            <a:ext cx="1475864" cy="14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Nina\AppData\Local\Microsoft\Windows\Temporary Internet Files\Content.IE5\650NTS5I\600px-Face-glasses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1148228" cy="11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Nina\AppData\Local\Microsoft\Windows\Temporary Internet Files\Content.IE5\6PE0PPP1\9va-shy-kid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6634"/>
            <a:ext cx="115237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2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What</a:t>
            </a:r>
            <a:r>
              <a:rPr lang="hr-HR" dirty="0" smtClean="0"/>
              <a:t> is a </a:t>
            </a:r>
            <a:r>
              <a:rPr lang="hr-HR" dirty="0" err="1" smtClean="0"/>
              <a:t>typical</a:t>
            </a:r>
            <a:r>
              <a:rPr lang="hr-HR" dirty="0" smtClean="0"/>
              <a:t> </a:t>
            </a:r>
            <a:r>
              <a:rPr lang="hr-HR" dirty="0" err="1" smtClean="0"/>
              <a:t>bully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7" name="Picture 5" descr="C:\Users\Nina\AppData\Local\Microsoft\Windows\Temporary Internet Files\Content.IE5\650NTS5I\childr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724830" cy="10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na\AppData\Local\Microsoft\Windows\Temporary Internet Files\Content.IE5\A1ZP1ZZZ\885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10" y="1278648"/>
            <a:ext cx="1296144" cy="14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likovni rezultat za she is in love with him draw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2482"/>
            <a:ext cx="2183108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vezana sl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4256"/>
            <a:ext cx="2952328" cy="16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he was bullied a draw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1982186" cy="193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2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Bullying</vt:lpstr>
      <vt:lpstr>PowerPoint Presentation</vt:lpstr>
      <vt:lpstr>PowerPoint Presentation</vt:lpstr>
      <vt:lpstr>PowerPoint Presentation</vt:lpstr>
      <vt:lpstr>PowerPoint Presentation</vt:lpstr>
      <vt:lpstr>How big is the problem?</vt:lpstr>
      <vt:lpstr>Who are typical victims?</vt:lpstr>
      <vt:lpstr>What is a typical bully 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Nina</dc:creator>
  <cp:lastModifiedBy>Nina</cp:lastModifiedBy>
  <cp:revision>14</cp:revision>
  <dcterms:created xsi:type="dcterms:W3CDTF">2017-10-06T16:49:39Z</dcterms:created>
  <dcterms:modified xsi:type="dcterms:W3CDTF">2017-10-12T12:27:54Z</dcterms:modified>
</cp:coreProperties>
</file>