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3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6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78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07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1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2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4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1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78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38B6-5347-4266-A6FE-468F0DB554B3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1777A-AD90-4E89-BC68-4F898AAE6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exercises.org/makeagame/viewgame.asp?id=12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Description of personality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ADJECTIVES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8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 the opposites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8326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careful</a:t>
            </a:r>
          </a:p>
          <a:p>
            <a:r>
              <a:rPr lang="en-US" dirty="0" smtClean="0"/>
              <a:t>fat</a:t>
            </a:r>
          </a:p>
          <a:p>
            <a:r>
              <a:rPr lang="en-US" dirty="0" smtClean="0"/>
              <a:t>friendly</a:t>
            </a:r>
          </a:p>
          <a:p>
            <a:r>
              <a:rPr lang="en-US" dirty="0" smtClean="0"/>
              <a:t>funny</a:t>
            </a:r>
          </a:p>
          <a:p>
            <a:r>
              <a:rPr lang="en-US" dirty="0" smtClean="0"/>
              <a:t>happy</a:t>
            </a:r>
          </a:p>
          <a:p>
            <a:r>
              <a:rPr lang="en-US" dirty="0" smtClean="0"/>
              <a:t>shy</a:t>
            </a:r>
          </a:p>
          <a:p>
            <a:r>
              <a:rPr lang="en-US" dirty="0" smtClean="0"/>
              <a:t>smart</a:t>
            </a:r>
          </a:p>
          <a:p>
            <a:r>
              <a:rPr lang="en-US" dirty="0" smtClean="0"/>
              <a:t>special</a:t>
            </a:r>
          </a:p>
          <a:p>
            <a:r>
              <a:rPr lang="en-US" dirty="0" smtClean="0"/>
              <a:t>strong</a:t>
            </a:r>
          </a:p>
          <a:p>
            <a:r>
              <a:rPr lang="en-US" dirty="0" smtClean="0"/>
              <a:t>tall</a:t>
            </a:r>
          </a:p>
          <a:p>
            <a:r>
              <a:rPr lang="en-US" dirty="0" smtClean="0"/>
              <a:t>healthy</a:t>
            </a:r>
          </a:p>
          <a:p>
            <a:r>
              <a:rPr lang="en-US" dirty="0" smtClean="0"/>
              <a:t>lazy</a:t>
            </a:r>
          </a:p>
          <a:p>
            <a:r>
              <a:rPr lang="en-US" dirty="0" smtClean="0"/>
              <a:t>polite</a:t>
            </a:r>
          </a:p>
          <a:p>
            <a:r>
              <a:rPr lang="en-US" dirty="0" smtClean="0"/>
              <a:t>rich</a:t>
            </a:r>
          </a:p>
          <a:p>
            <a:r>
              <a:rPr lang="en-US" dirty="0" smtClean="0"/>
              <a:t>old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7606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careless</a:t>
            </a:r>
          </a:p>
          <a:p>
            <a:r>
              <a:rPr lang="en-US" dirty="0" smtClean="0"/>
              <a:t>thin</a:t>
            </a:r>
          </a:p>
          <a:p>
            <a:r>
              <a:rPr lang="en-US" dirty="0" smtClean="0"/>
              <a:t>unfriendly</a:t>
            </a:r>
          </a:p>
          <a:p>
            <a:r>
              <a:rPr lang="en-US" dirty="0" smtClean="0"/>
              <a:t>serious</a:t>
            </a:r>
          </a:p>
          <a:p>
            <a:r>
              <a:rPr lang="en-US" dirty="0" smtClean="0"/>
              <a:t>sad</a:t>
            </a:r>
          </a:p>
          <a:p>
            <a:r>
              <a:rPr lang="en-US" dirty="0" smtClean="0"/>
              <a:t>outgoing</a:t>
            </a:r>
          </a:p>
          <a:p>
            <a:r>
              <a:rPr lang="en-US" dirty="0" smtClean="0"/>
              <a:t>stupid</a:t>
            </a:r>
          </a:p>
          <a:p>
            <a:r>
              <a:rPr lang="en-US" dirty="0" smtClean="0"/>
              <a:t>ordinary</a:t>
            </a:r>
          </a:p>
          <a:p>
            <a:r>
              <a:rPr lang="en-US" dirty="0" smtClean="0"/>
              <a:t>weak</a:t>
            </a:r>
          </a:p>
          <a:p>
            <a:r>
              <a:rPr lang="en-US" dirty="0" smtClean="0"/>
              <a:t>short</a:t>
            </a:r>
          </a:p>
          <a:p>
            <a:r>
              <a:rPr lang="en-US" dirty="0" smtClean="0"/>
              <a:t>sick</a:t>
            </a:r>
          </a:p>
          <a:p>
            <a:r>
              <a:rPr lang="en-US" dirty="0" smtClean="0"/>
              <a:t>hard-working</a:t>
            </a:r>
          </a:p>
          <a:p>
            <a:r>
              <a:rPr lang="en-US" dirty="0" smtClean="0"/>
              <a:t>impolite</a:t>
            </a:r>
          </a:p>
          <a:p>
            <a:r>
              <a:rPr lang="en-US" dirty="0" smtClean="0"/>
              <a:t>poor</a:t>
            </a:r>
          </a:p>
          <a:p>
            <a:r>
              <a:rPr lang="en-US" dirty="0" smtClean="0"/>
              <a:t>young/new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5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Adjectives</a:t>
            </a:r>
            <a:r>
              <a:rPr lang="hr-HR" dirty="0" smtClean="0"/>
              <a:t> </a:t>
            </a:r>
            <a:r>
              <a:rPr lang="hr-HR" dirty="0" err="1" smtClean="0"/>
              <a:t>describing</a:t>
            </a:r>
            <a:r>
              <a:rPr lang="hr-HR" dirty="0" smtClean="0"/>
              <a:t> </a:t>
            </a:r>
            <a:r>
              <a:rPr lang="hr-HR" dirty="0" err="1" smtClean="0"/>
              <a:t>personality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www.englishexercises.org/makeagame/viewgame.asp?id=1216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en-US" b="1" dirty="0" smtClean="0"/>
              <a:t>moody</a:t>
            </a:r>
            <a:r>
              <a:rPr lang="en-US" dirty="0" smtClean="0"/>
              <a:t> /ˈ</a:t>
            </a:r>
            <a:r>
              <a:rPr lang="en-US" dirty="0" err="1" smtClean="0"/>
              <a:t>muːdi</a:t>
            </a:r>
            <a:r>
              <a:rPr lang="en-US" dirty="0" smtClean="0"/>
              <a:t>/ unpredictable (</a:t>
            </a:r>
            <a:r>
              <a:rPr lang="en-US" dirty="0" err="1" smtClean="0"/>
              <a:t>ćudljiv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b="1" dirty="0" smtClean="0"/>
              <a:t>sensible</a:t>
            </a:r>
            <a:r>
              <a:rPr lang="en-US" dirty="0" smtClean="0"/>
              <a:t> /ˈ</a:t>
            </a:r>
            <a:r>
              <a:rPr lang="en-US" dirty="0" err="1" smtClean="0"/>
              <a:t>sɛnsɪb</a:t>
            </a:r>
            <a:r>
              <a:rPr lang="en-US" dirty="0" smtClean="0"/>
              <a:t>(ə)l/  reasonable (</a:t>
            </a:r>
            <a:r>
              <a:rPr lang="en-US" dirty="0" err="1" smtClean="0"/>
              <a:t>razuman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sensitive</a:t>
            </a:r>
            <a:r>
              <a:rPr lang="en-US" dirty="0" smtClean="0"/>
              <a:t> /ˈ</a:t>
            </a:r>
            <a:r>
              <a:rPr lang="en-US" dirty="0" err="1" smtClean="0"/>
              <a:t>sɛnsɪtɪv</a:t>
            </a:r>
            <a:r>
              <a:rPr lang="en-US" dirty="0" smtClean="0"/>
              <a:t>/ delicate  (</a:t>
            </a:r>
            <a:r>
              <a:rPr lang="en-US" dirty="0" err="1" smtClean="0"/>
              <a:t>osjetljiv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self-conscious</a:t>
            </a:r>
            <a:r>
              <a:rPr lang="en-US" dirty="0" smtClean="0"/>
              <a:t> /ˌ</a:t>
            </a:r>
            <a:r>
              <a:rPr lang="en-US" dirty="0" err="1" smtClean="0"/>
              <a:t>sɛlfˈkɒnʃəs</a:t>
            </a:r>
            <a:r>
              <a:rPr lang="en-US" dirty="0" smtClean="0"/>
              <a:t>/ embarrassed, tense  (</a:t>
            </a:r>
            <a:r>
              <a:rPr lang="en-US" dirty="0" err="1" smtClean="0"/>
              <a:t>nesiguran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narrow-minded</a:t>
            </a:r>
            <a:r>
              <a:rPr lang="en-US" dirty="0" smtClean="0"/>
              <a:t> /</a:t>
            </a:r>
            <a:r>
              <a:rPr lang="en-US" dirty="0" err="1" smtClean="0"/>
              <a:t>narəʊˈmʌɪndɪd</a:t>
            </a:r>
            <a:r>
              <a:rPr lang="en-US" dirty="0" smtClean="0"/>
              <a:t>/ intolerant (</a:t>
            </a:r>
            <a:r>
              <a:rPr lang="en-US" dirty="0" err="1" smtClean="0"/>
              <a:t>uskogrudan</a:t>
            </a:r>
            <a:r>
              <a:rPr lang="en-US" dirty="0" smtClean="0"/>
              <a:t>, </a:t>
            </a:r>
            <a:r>
              <a:rPr lang="en-US" dirty="0" err="1" smtClean="0"/>
              <a:t>netolerantan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predictable</a:t>
            </a:r>
            <a:r>
              <a:rPr lang="en-US" dirty="0" smtClean="0"/>
              <a:t> /</a:t>
            </a:r>
            <a:r>
              <a:rPr lang="en-US" dirty="0" err="1" smtClean="0"/>
              <a:t>prɪˈdɪktəb</a:t>
            </a:r>
            <a:r>
              <a:rPr lang="en-US" dirty="0" smtClean="0"/>
              <a:t>(ə)l/ able to predict (</a:t>
            </a:r>
            <a:r>
              <a:rPr lang="en-US" dirty="0" err="1" smtClean="0"/>
              <a:t>predvidljiv</a:t>
            </a:r>
            <a:r>
              <a:rPr lang="hr-HR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mean</a:t>
            </a:r>
            <a:r>
              <a:rPr lang="en-US" dirty="0" smtClean="0"/>
              <a:t> /</a:t>
            </a:r>
            <a:r>
              <a:rPr lang="en-US" dirty="0" err="1" smtClean="0"/>
              <a:t>mi:n</a:t>
            </a:r>
            <a:r>
              <a:rPr lang="en-US" dirty="0" smtClean="0"/>
              <a:t>/  selfish (</a:t>
            </a:r>
            <a:r>
              <a:rPr lang="en-US" dirty="0" err="1" smtClean="0"/>
              <a:t>škrt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31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116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Description of personality</vt:lpstr>
      <vt:lpstr>Write  the opposites</vt:lpstr>
      <vt:lpstr>Adjectives describing personality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Description of personality</dc:title>
  <dc:creator>Nina</dc:creator>
  <cp:lastModifiedBy>Nina</cp:lastModifiedBy>
  <cp:revision>3</cp:revision>
  <dcterms:created xsi:type="dcterms:W3CDTF">2017-10-04T19:13:09Z</dcterms:created>
  <dcterms:modified xsi:type="dcterms:W3CDTF">2017-10-05T11:25:19Z</dcterms:modified>
</cp:coreProperties>
</file>