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589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69A2-3C05-427B-982D-500E18D20D5E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0B04-437D-4FC4-B365-74D3594F9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79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69A2-3C05-427B-982D-500E18D20D5E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0B04-437D-4FC4-B365-74D3594F9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344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69A2-3C05-427B-982D-500E18D20D5E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0B04-437D-4FC4-B365-74D3594F9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239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69A2-3C05-427B-982D-500E18D20D5E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0B04-437D-4FC4-B365-74D3594F9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228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69A2-3C05-427B-982D-500E18D20D5E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0B04-437D-4FC4-B365-74D3594F9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94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69A2-3C05-427B-982D-500E18D20D5E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0B04-437D-4FC4-B365-74D3594F9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029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69A2-3C05-427B-982D-500E18D20D5E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0B04-437D-4FC4-B365-74D3594F9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97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69A2-3C05-427B-982D-500E18D20D5E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0B04-437D-4FC4-B365-74D3594F9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470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69A2-3C05-427B-982D-500E18D20D5E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0B04-437D-4FC4-B365-74D3594F9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74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69A2-3C05-427B-982D-500E18D20D5E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0B04-437D-4FC4-B365-74D3594F9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62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69A2-3C05-427B-982D-500E18D20D5E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0B04-437D-4FC4-B365-74D3594F9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695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E69A2-3C05-427B-982D-500E18D20D5E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C0B04-437D-4FC4-B365-74D3594F9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06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://www.google.hr/url?sa=i&amp;rct=j&amp;q=&amp;esrc=s&amp;source=images&amp;cd=&amp;cad=rja&amp;uact=8&amp;ved=0ahUKEwiDoemH7e_WAhUFZFAKHX-6BDkQjRwIBw&amp;url=http://www.unfinishedman.com/right-fit-choosing-perfect-clothing-size/&amp;psig=AOvVaw0kxXiugAOKG8EhkT2vmQIR&amp;ust=1508061478133678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hyperlink" Target="http://www.google.hr/url?sa=i&amp;rct=j&amp;q=&amp;esrc=s&amp;source=images&amp;cd=&amp;cad=rja&amp;uact=8&amp;ved=0ahUKEwjIp5K47e_WAhVPa1AKHcsdBTwQjRwIBw&amp;url=http://www.gtglass.com.au/Glass%20Scratch%20Removal/glass-scratch-removal.html&amp;psig=AOvVaw2xAxME0tQh6Xx6PD0KLOSu&amp;ust=1508061591996862" TargetMode="External"/><Relationship Id="rId4" Type="http://schemas.openxmlformats.org/officeDocument/2006/relationships/image" Target="../media/image16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/>
              <a:t>Problems</a:t>
            </a:r>
            <a:r>
              <a:rPr lang="hr-HR" dirty="0" smtClean="0"/>
              <a:t>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err="1" smtClean="0"/>
              <a:t>Vocabulary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161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640"/>
            <a:ext cx="4038600" cy="6552728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dirty="0" smtClean="0"/>
              <a:t>It’s scratched.</a:t>
            </a:r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It’s bent.</a:t>
            </a:r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It’s cracked.</a:t>
            </a:r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It’s jammed. / stuck.</a:t>
            </a:r>
          </a:p>
          <a:p>
            <a:pPr marL="0" indent="0">
              <a:buNone/>
            </a:pPr>
            <a:r>
              <a:rPr lang="en-US" dirty="0" smtClean="0"/>
              <a:t>       </a:t>
            </a:r>
            <a:endParaRPr lang="en-US" dirty="0"/>
          </a:p>
        </p:txBody>
      </p:sp>
      <p:pic>
        <p:nvPicPr>
          <p:cNvPr id="1026" name="Picture 2" descr="C:\Users\Nina\Desktop\Untitled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ina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79659"/>
            <a:ext cx="1728192" cy="141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ina\Desktop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15" y="3212976"/>
            <a:ext cx="152608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ina\Desktop\Untitl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15" y="4889241"/>
            <a:ext cx="1886125" cy="157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09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6632"/>
            <a:ext cx="4316288" cy="6552728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5) </a:t>
            </a:r>
            <a:r>
              <a:rPr lang="en-US" dirty="0" smtClean="0"/>
              <a:t>It’s making a funny noise.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6) It’s dead.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7) It’s flat.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8) It’s torn.</a:t>
            </a:r>
            <a:endParaRPr lang="en-US" dirty="0"/>
          </a:p>
        </p:txBody>
      </p:sp>
      <p:pic>
        <p:nvPicPr>
          <p:cNvPr id="2050" name="Picture 2" descr="C:\Users\Nina\Desktop\Untitled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88640"/>
            <a:ext cx="162068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ina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151216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ina\Desktop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12976"/>
            <a:ext cx="2016224" cy="125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Nina\Desktop\Untitl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25144"/>
            <a:ext cx="164465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14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6632"/>
            <a:ext cx="4038600" cy="6009531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9) </a:t>
            </a:r>
            <a:r>
              <a:rPr lang="en-US" dirty="0" smtClean="0"/>
              <a:t>It’s the wrong size.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10) It’s damaged.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11) It’s burnt.</a:t>
            </a:r>
            <a:endParaRPr lang="en-US" dirty="0"/>
          </a:p>
        </p:txBody>
      </p:sp>
      <p:pic>
        <p:nvPicPr>
          <p:cNvPr id="3075" name="Picture 3" descr="C:\Users\Nina\Desktop\Untitled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59" y="116632"/>
            <a:ext cx="129488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Nina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36912"/>
            <a:ext cx="1584176" cy="178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Nina\Desktop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85" y="4725144"/>
            <a:ext cx="232988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94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6632"/>
            <a:ext cx="4038600" cy="655272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12) It’s missing.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13) It isn’t </a:t>
            </a:r>
            <a:r>
              <a:rPr lang="en-US" dirty="0" smtClean="0"/>
              <a:t>p</a:t>
            </a:r>
            <a:r>
              <a:rPr lang="hr-HR" dirty="0" smtClean="0"/>
              <a:t>l</a:t>
            </a:r>
            <a:r>
              <a:rPr lang="en-US" dirty="0" err="1" smtClean="0"/>
              <a:t>ugged</a:t>
            </a:r>
            <a:r>
              <a:rPr lang="en-US" dirty="0" smtClean="0"/>
              <a:t> </a:t>
            </a:r>
            <a:r>
              <a:rPr lang="en-US" dirty="0" smtClean="0"/>
              <a:t>in.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b="1" dirty="0" smtClean="0">
                <a:solidFill>
                  <a:srgbClr val="FF0000"/>
                </a:solidFill>
              </a:rPr>
              <a:t>a socket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b="1" dirty="0" smtClean="0">
                <a:solidFill>
                  <a:srgbClr val="FF0000"/>
                </a:solidFill>
              </a:rPr>
              <a:t>a plug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14) It isn’t switched on.</a:t>
            </a:r>
            <a:endParaRPr lang="en-US" dirty="0"/>
          </a:p>
        </p:txBody>
      </p:sp>
      <p:pic>
        <p:nvPicPr>
          <p:cNvPr id="4098" name="Picture 2" descr="C:\Users\Nina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23564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ina\Desktop\Untitled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201973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Nina\Desktop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037" y="4653136"/>
            <a:ext cx="1440160" cy="169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059832" y="2852936"/>
            <a:ext cx="216024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555776" y="3717032"/>
            <a:ext cx="2520280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75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hr-HR" dirty="0" err="1" smtClean="0"/>
              <a:t>What</a:t>
            </a:r>
            <a:r>
              <a:rPr lang="hr-HR" dirty="0" smtClean="0"/>
              <a:t>’s </a:t>
            </a:r>
            <a:r>
              <a:rPr lang="hr-HR" dirty="0" err="1" smtClean="0"/>
              <a:t>wrong</a:t>
            </a:r>
            <a:r>
              <a:rPr lang="hr-HR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8363272" cy="5832648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1)                                                 4)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2)</a:t>
            </a:r>
            <a:endParaRPr lang="hr-HR" dirty="0"/>
          </a:p>
          <a:p>
            <a:pPr marL="0" indent="0">
              <a:buNone/>
            </a:pPr>
            <a:r>
              <a:rPr lang="hr-HR" dirty="0" smtClean="0"/>
              <a:t>                                                    5) 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3)                                               6) </a:t>
            </a:r>
            <a:endParaRPr lang="hr-HR" dirty="0"/>
          </a:p>
        </p:txBody>
      </p:sp>
      <p:pic>
        <p:nvPicPr>
          <p:cNvPr id="1026" name="Picture 2" descr="C:\Users\Nina\AppData\Local\Microsoft\Windows\Temporary Internet Files\Content.IE5\WDNHAPQ0\pull_the_push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1524000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likovni rezultat za the t shirt is the wrong siz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50025"/>
            <a:ext cx="1368152" cy="152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Slikovni rezultat za the glass is scratched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38100" y="-1165225"/>
            <a:ext cx="336232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Slikovni rezultat za the glass is scratched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90500" y="-1012825"/>
            <a:ext cx="336232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4437113"/>
            <a:ext cx="189105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836712"/>
            <a:ext cx="1395889" cy="202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C:\Users\Nina\AppData\Local\Microsoft\Windows\Temporary Internet Files\Content.IE5\650NTS5I\1384955674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41" y="3140968"/>
            <a:ext cx="1368152" cy="114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Nina\AppData\Local\Microsoft\Windows\Temporary Internet Files\Content.IE5\K9QUZZLF\gabriela_Ash3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25144"/>
            <a:ext cx="2161416" cy="145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145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480720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7)                                               11)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                              </a:t>
            </a:r>
            <a:endParaRPr lang="hr-HR" dirty="0"/>
          </a:p>
          <a:p>
            <a:pPr marL="0" indent="0">
              <a:buNone/>
            </a:pPr>
            <a:r>
              <a:rPr lang="hr-HR" dirty="0" smtClean="0"/>
              <a:t> 8)                                                12)                                                                              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9)                                                </a:t>
            </a:r>
          </a:p>
          <a:p>
            <a:pPr marL="0" indent="0">
              <a:buNone/>
            </a:pPr>
            <a:r>
              <a:rPr lang="hr-HR" dirty="0" smtClean="0"/>
              <a:t>                                                   13)</a:t>
            </a: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10)                                             14)              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28" y="116632"/>
            <a:ext cx="2088232" cy="145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Nina\AppData\Local\Microsoft\Windows\Temporary Internet Files\Content.IE5\ZZ62YOW0\car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456" y="1588389"/>
            <a:ext cx="2167012" cy="144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Nina\AppData\Local\Microsoft\Windows\Temporary Internet Files\Content.IE5\DAVQNT10\oldbottle-broken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568" y="3284984"/>
            <a:ext cx="1556792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783" y="68342"/>
            <a:ext cx="1728192" cy="150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88389"/>
            <a:ext cx="2615952" cy="17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32840"/>
            <a:ext cx="1935127" cy="122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903280"/>
            <a:ext cx="2350739" cy="176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Nina\Desktop\untitled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989" y="4997957"/>
            <a:ext cx="1982899" cy="157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275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120</Words>
  <Application>Microsoft Office PowerPoint</Application>
  <PresentationFormat>On-screen Show (4:3)</PresentationFormat>
  <Paragraphs>67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Problems </vt:lpstr>
      <vt:lpstr>PowerPoint Presentation</vt:lpstr>
      <vt:lpstr>PowerPoint Presentation</vt:lpstr>
      <vt:lpstr>PowerPoint Presentation</vt:lpstr>
      <vt:lpstr>PowerPoint Presentation</vt:lpstr>
      <vt:lpstr>What’s wrong?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Problems </dc:title>
  <dc:creator>Nina</dc:creator>
  <cp:lastModifiedBy>Nina</cp:lastModifiedBy>
  <cp:revision>11</cp:revision>
  <dcterms:created xsi:type="dcterms:W3CDTF">2017-10-14T09:25:28Z</dcterms:created>
  <dcterms:modified xsi:type="dcterms:W3CDTF">2017-10-18T10:39:33Z</dcterms:modified>
</cp:coreProperties>
</file>