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9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5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3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6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0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4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0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3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7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9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7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465DD-8C57-4071-B710-F73A703200B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F86A-8234-4147-8CC5-C2F053188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gif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22.pn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gif"/><Relationship Id="rId7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openxmlformats.org/officeDocument/2006/relationships/image" Target="../media/image51.pn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5.png"/><Relationship Id="rId7" Type="http://schemas.openxmlformats.org/officeDocument/2006/relationships/image" Target="../media/image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gif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Silk</a:t>
            </a:r>
            <a:r>
              <a:rPr lang="hr-HR" dirty="0" smtClean="0"/>
              <a:t> </a:t>
            </a:r>
            <a:r>
              <a:rPr lang="hr-HR" dirty="0" err="1" smtClean="0"/>
              <a:t>Road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Picture </a:t>
            </a:r>
            <a:r>
              <a:rPr lang="hr-HR" dirty="0" err="1" smtClean="0"/>
              <a:t>dictionary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58"/>
            <a:ext cx="8229600" cy="6671547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The Roman Empire </a:t>
            </a:r>
            <a:endParaRPr lang="en-US" dirty="0"/>
          </a:p>
        </p:txBody>
      </p:sp>
      <p:pic>
        <p:nvPicPr>
          <p:cNvPr id="4098" name="Picture 2" descr="C:\Users\Nina\AppData\Local\Microsoft\Windows\Temporary Internet Files\Content.IE5\K9QUZZLF\Leomarc-stop-sig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78" y="188640"/>
            <a:ext cx="100895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2376264" cy="118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Nina\AppData\Local\Microsoft\Windows\Temporary Internet Files\Content.IE5\DAVQNT10\cash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10546"/>
            <a:ext cx="1494101" cy="12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ina\AppData\Local\Microsoft\Windows\Temporary Internet Files\Content.IE5\A1ZP1ZZZ\1305284871_m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2844"/>
            <a:ext cx="2372488" cy="13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99792" y="2276872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1" name="Picture 5" descr="C:\Users\Nina\AppData\Local\Microsoft\Windows\Temporary Internet Files\Content.IE5\ZZ62YOW0\openlette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24165"/>
            <a:ext cx="1280778" cy="1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32073"/>
            <a:ext cx="1195913" cy="117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C:\Users\Nina\AppData\Local\Microsoft\Windows\Temporary Internet Files\Content.IE5\A1ZP1ZZZ\explosion-417894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73" y="2047631"/>
            <a:ext cx="1057619" cy="10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ina\AppData\Local\Microsoft\Windows\Temporary Internet Files\Content.IE5\6PE0PPP1\large-Compass-33.3-9266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20" y="1705577"/>
            <a:ext cx="1277097" cy="15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Nina\AppData\Local\Microsoft\Windows\Temporary Internet Files\Content.IE5\G97ISMRV\marco-polo-in-mosaic-form-china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3" y="3621115"/>
            <a:ext cx="1117290" cy="14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Nina\AppData\Local\Microsoft\Windows\Temporary Internet Files\Content.IE5\K9QUZZLF\Grand_Canal_-_Venice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12" y="3574791"/>
            <a:ext cx="2025916" cy="15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4024257" y="4173860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5" descr="C:\Users\Nina\AppData\Local\Microsoft\Windows\Temporary Internet Files\Content.IE5\A1ZP1ZZZ\1305284871_m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92" y="3782656"/>
            <a:ext cx="2372488" cy="13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Nina\AppData\Local\Microsoft\Windows\Temporary Internet Files\Content.IE5\88ORQGNO\poetrywriting[1]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9" y="5209995"/>
            <a:ext cx="1302881" cy="13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Nina\AppData\Local\Microsoft\Windows\Temporary Internet Files\Content.IE5\K9QUZZLF\kublai-khan-02[1]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53" y="5117149"/>
            <a:ext cx="1572856" cy="15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sz="10000" dirty="0" smtClean="0"/>
              <a:t>Eventually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0" dirty="0" smtClean="0"/>
              <a:t>                                                          By the end of the 15th century                                                                                               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9" descr="C:\Users\Nina\AppData\Local\Microsoft\Windows\Temporary Internet Files\Content.IE5\WDNHAPQ0\silk-road-b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78" y="404664"/>
            <a:ext cx="277230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ina\AppData\Local\Microsoft\Windows\Temporary Internet Files\Content.IE5\650NTS5I\warning_toxic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15" y="177281"/>
            <a:ext cx="19588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ina\AppData\Local\Microsoft\Windows\Temporary Internet Files\Content.IE5\K9QUZZLF\imag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8" y="2578421"/>
            <a:ext cx="2088232" cy="77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ina\AppData\Local\Microsoft\Windows\Temporary Internet Files\Content.IE5\ZZ62YOW0\Attack_log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85" y="2334841"/>
            <a:ext cx="1524000" cy="12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ina\AppData\Local\Microsoft\Windows\Temporary Internet Files\Content.IE5\V8USYJAS\silkcaravan0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15" y="2413005"/>
            <a:ext cx="2537693" cy="18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ina\AppData\Local\Microsoft\Windows\Temporary Internet Files\Content.IE5\V8USYJAS\taxe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Nina\AppData\Local\Microsoft\Windows\Temporary Internet Files\Content.IE5\K9QUZZLF\861321715_bf69d3935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25" y="4609111"/>
            <a:ext cx="1100804" cy="10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Nina\AppData\Local\Microsoft\Windows\Temporary Internet Files\Content.IE5\NNLJUNYI\stock-vector-knife-with-hand-83824096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94" y="4735197"/>
            <a:ext cx="924076" cy="8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Nina\AppData\Local\Microsoft\Windows\Temporary Internet Files\Content.IE5\A1ZP1ZZZ\ClosedSign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85649"/>
            <a:ext cx="1789832" cy="13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Europeans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Spain and Portugal</a:t>
            </a:r>
          </a:p>
          <a:p>
            <a:pPr marL="0" indent="0">
              <a:buNone/>
            </a:pPr>
            <a:r>
              <a:rPr lang="en-US" dirty="0" smtClean="0"/>
              <a:t>                               V. da Gama  B. Diaz    Ch. Columbus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7170" name="Picture 2" descr="C:\Users\Nina\AppData\Local\Microsoft\Windows\Temporary Internet Files\Content.IE5\V8USYJAS\Tall_ship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46651"/>
            <a:ext cx="1968733" cy="2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Nina\AppData\Local\Microsoft\Windows\Temporary Internet Files\Content.IE5\6PE0PPP1\large-Compass-33.3-926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75055"/>
            <a:ext cx="1277097" cy="15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ina\AppData\Local\Microsoft\Windows\Temporary Internet Files\Content.IE5\G97ISMRV\558px-Vasco_da_Gama_-_183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18959"/>
            <a:ext cx="102647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ina\AppData\Local\Microsoft\Windows\Temporary Internet Files\Content.IE5\K9QUZZLF\dia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5814"/>
            <a:ext cx="967425" cy="13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ina\AppData\Local\Microsoft\Windows\Temporary Internet Files\Content.IE5\WDNHAPQ0\christopher-columbus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12648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ina\AppData\Local\Microsoft\Windows\Temporary Internet Files\Content.IE5\62LSGJOD\Massachusetts_Route_2A[2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2304256" cy="13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Nina\AppData\Local\Microsoft\Windows\Temporary Internet Files\Content.IE5\A1ZP1ZZZ\boat_at_sea_by_acrogenesi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23821"/>
            <a:ext cx="1669291" cy="12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624"/>
            <a:ext cx="3250704" cy="60815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3888" y="116632"/>
            <a:ext cx="5400600" cy="640948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route /</a:t>
            </a:r>
            <a:r>
              <a:rPr lang="en-US" dirty="0" err="1" smtClean="0"/>
              <a:t>ruːt</a:t>
            </a:r>
            <a:r>
              <a:rPr lang="en-US" dirty="0" smtClean="0"/>
              <a:t>/ </a:t>
            </a:r>
            <a:r>
              <a:rPr lang="en-US" dirty="0" err="1" smtClean="0"/>
              <a:t>ruta</a:t>
            </a:r>
            <a:r>
              <a:rPr lang="en-US" dirty="0" smtClean="0"/>
              <a:t>, put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spice /</a:t>
            </a:r>
            <a:r>
              <a:rPr lang="en-US" dirty="0" err="1" smtClean="0"/>
              <a:t>spʌɪs</a:t>
            </a:r>
            <a:r>
              <a:rPr lang="en-US" dirty="0" smtClean="0"/>
              <a:t>/ </a:t>
            </a:r>
            <a:r>
              <a:rPr lang="en-US" dirty="0" err="1" smtClean="0"/>
              <a:t>začin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cinnamon /ˈ</a:t>
            </a:r>
            <a:r>
              <a:rPr lang="en-US" dirty="0" err="1" smtClean="0"/>
              <a:t>sɪnəmən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nutmeg /ˈ</a:t>
            </a:r>
            <a:r>
              <a:rPr lang="en-US" dirty="0" err="1" smtClean="0"/>
              <a:t>nʌtmɛɡ</a:t>
            </a:r>
            <a:r>
              <a:rPr lang="en-US" dirty="0" smtClean="0"/>
              <a:t>/ </a:t>
            </a:r>
            <a:r>
              <a:rPr lang="en-US" dirty="0" err="1" smtClean="0"/>
              <a:t>muškatni</a:t>
            </a:r>
            <a:r>
              <a:rPr lang="en-US" dirty="0" smtClean="0"/>
              <a:t> </a:t>
            </a:r>
            <a:r>
              <a:rPr lang="en-US" dirty="0" err="1" smtClean="0"/>
              <a:t>oraščić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ginger /ˈ</a:t>
            </a:r>
            <a:r>
              <a:rPr lang="en-US" dirty="0" err="1" smtClean="0"/>
              <a:t>dʒɪndʒə</a:t>
            </a:r>
            <a:r>
              <a:rPr lang="en-US" dirty="0" smtClean="0"/>
              <a:t>/ </a:t>
            </a:r>
            <a:r>
              <a:rPr lang="en-US" dirty="0" err="1" smtClean="0"/>
              <a:t>đumbir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Nina\AppData\Local\Microsoft\Windows\Temporary Internet Files\Content.IE5\62LSGJOD\Massachusetts_Route_2A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2304256" cy="13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AppData\Local\Microsoft\Windows\Temporary Internet Files\Content.IE5\WDNHAPQ0\spices_autoimmune_disea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1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AppData\Local\Microsoft\Windows\Temporary Internet Files\Content.IE5\A1ZP1ZZZ\13949150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56" y="2960947"/>
            <a:ext cx="1584176" cy="12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AppData\Local\Microsoft\Windows\Temporary Internet Files\Content.IE5\A1ZP1ZZZ\nutmeg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59" y="4005064"/>
            <a:ext cx="1484684" cy="11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ina\AppData\Local\Microsoft\Windows\Temporary Internet Files\Content.IE5\650NTS5I\14627344609_383c109b2a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44" y="5517232"/>
            <a:ext cx="1524000" cy="10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260648"/>
            <a:ext cx="5194920" cy="6336704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silk clothes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port /</a:t>
            </a:r>
            <a:r>
              <a:rPr lang="en-US" dirty="0" err="1" smtClean="0"/>
              <a:t>pɔːt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century /ˈ</a:t>
            </a:r>
            <a:r>
              <a:rPr lang="en-US" dirty="0" err="1" smtClean="0"/>
              <a:t>sɛntʃʊri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merchant /ˈ</a:t>
            </a:r>
            <a:r>
              <a:rPr lang="en-US" dirty="0" err="1" smtClean="0"/>
              <a:t>məːtʃ</a:t>
            </a:r>
            <a:r>
              <a:rPr lang="en-US" dirty="0" smtClean="0"/>
              <a:t>(ə)</a:t>
            </a:r>
            <a:r>
              <a:rPr lang="en-US" dirty="0" err="1" smtClean="0"/>
              <a:t>nt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Nina\AppData\Local\Microsoft\Windows\Temporary Internet Files\Content.IE5\A1ZP1ZZZ\220px-Chinese_Blue_Ladies_Jacket_QM_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5" y="188640"/>
            <a:ext cx="13497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ina\AppData\Local\Microsoft\Windows\Temporary Internet Files\Content.IE5\ZZ62YOW0\silk_gow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39" y="87052"/>
            <a:ext cx="1202922" cy="16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Nina\AppData\Local\Microsoft\Windows\Temporary Internet Files\Content.IE5\K9QUZZLF\Cruise_Ships_Visit_Port_of_San_Diego_00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308718" cy="15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Nina\Desktop\AAEAAQAAAAAAAAPpAAAAJDUyMmI0ZDE5LTJmNjQtNGRmMS1iNWRiLTc5MmRhMDhiYTUwMQ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27" y="342684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Nina\AppData\Local\Microsoft\Windows\Temporary Internet Files\Content.IE5\62LSGJOD\airport-308739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57192"/>
            <a:ext cx="1372235" cy="129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2818656" cy="593752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075" name="Picture 3" descr="C:\Users\Nina\AppData\Local\Microsoft\Windows\Temporary Internet Files\Content.IE5\650NTS5I\iniciar+negocio+inmobiliari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1" y="147100"/>
            <a:ext cx="1338433" cy="11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75856" y="188640"/>
            <a:ext cx="5410944" cy="64538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collapse /</a:t>
            </a:r>
            <a:r>
              <a:rPr lang="en-US" dirty="0" err="1" smtClean="0"/>
              <a:t>kəˈlaps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printing /ˈ</a:t>
            </a:r>
            <a:r>
              <a:rPr lang="en-US" dirty="0" err="1" smtClean="0"/>
              <a:t>prɪntɪŋ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gunpowder /ˈ</a:t>
            </a:r>
            <a:r>
              <a:rPr lang="en-US" dirty="0" err="1" smtClean="0"/>
              <a:t>ɡʌnpaʊdə</a:t>
            </a:r>
            <a:r>
              <a:rPr lang="en-US" dirty="0" smtClean="0"/>
              <a:t>/ </a:t>
            </a:r>
            <a:r>
              <a:rPr lang="en-US" dirty="0" err="1" smtClean="0"/>
              <a:t>barut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eventually /</a:t>
            </a:r>
            <a:r>
              <a:rPr lang="en-US" dirty="0" err="1" smtClean="0"/>
              <a:t>ɪˈvɛntʃʊ</a:t>
            </a:r>
            <a:r>
              <a:rPr lang="en-US" dirty="0" smtClean="0"/>
              <a:t>(ə)li/ </a:t>
            </a:r>
            <a:r>
              <a:rPr lang="en-US" dirty="0" err="1" smtClean="0"/>
              <a:t>konačno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endParaRPr lang="en-US" dirty="0"/>
          </a:p>
        </p:txBody>
      </p:sp>
      <p:pic>
        <p:nvPicPr>
          <p:cNvPr id="3076" name="Picture 4" descr="C:\Users\Nina\AppData\Local\Microsoft\Windows\Temporary Internet Files\Content.IE5\WDNHAPQ0\pres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62674"/>
            <a:ext cx="1656184" cy="16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ina\AppData\Local\Microsoft\Windows\Temporary Internet Files\Content.IE5\A1ZP1ZZZ\explosion-41789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91" y="3356992"/>
            <a:ext cx="1507634" cy="1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ina\AppData\Local\Microsoft\Windows\Temporary Internet Files\Content.IE5\V8USYJAS\7189975216_5f16c1c450_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1" y="4844565"/>
            <a:ext cx="1797933" cy="17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3888" y="188640"/>
            <a:ext cx="5122912" cy="6360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tax </a:t>
            </a:r>
            <a:r>
              <a:rPr lang="en-US" dirty="0" smtClean="0"/>
              <a:t>/</a:t>
            </a:r>
            <a:r>
              <a:rPr lang="en-US" dirty="0" err="1" smtClean="0"/>
              <a:t>taks</a:t>
            </a:r>
            <a:r>
              <a:rPr lang="en-US" dirty="0" smtClean="0"/>
              <a:t>/ </a:t>
            </a:r>
            <a:r>
              <a:rPr lang="en-US" dirty="0" err="1" smtClean="0"/>
              <a:t>porez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trade </a:t>
            </a:r>
            <a:r>
              <a:rPr lang="en-US" dirty="0" smtClean="0"/>
              <a:t>/</a:t>
            </a:r>
            <a:r>
              <a:rPr lang="en-US" dirty="0" err="1" smtClean="0"/>
              <a:t>treɪd</a:t>
            </a:r>
            <a:r>
              <a:rPr lang="en-US" dirty="0" smtClean="0"/>
              <a:t>/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explorer</a:t>
            </a:r>
            <a:r>
              <a:rPr lang="hr-HR" dirty="0" smtClean="0"/>
              <a:t> </a:t>
            </a:r>
            <a:r>
              <a:rPr lang="hr-HR" dirty="0"/>
              <a:t>/</a:t>
            </a:r>
            <a:r>
              <a:rPr lang="hr-HR" dirty="0" err="1"/>
              <a:t>ɛk</a:t>
            </a:r>
            <a:r>
              <a:rPr lang="hr-HR" dirty="0"/>
              <a:t>ˈ</a:t>
            </a:r>
            <a:r>
              <a:rPr lang="hr-HR" dirty="0" err="1"/>
              <a:t>splɔːrə</a:t>
            </a:r>
            <a:r>
              <a:rPr lang="hr-HR" dirty="0" smtClean="0"/>
              <a:t>/ istraživač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t</a:t>
            </a:r>
            <a:r>
              <a:rPr lang="hr-HR" dirty="0" err="1" smtClean="0"/>
              <a:t>ribe</a:t>
            </a:r>
            <a:r>
              <a:rPr lang="hr-HR" dirty="0" smtClean="0"/>
              <a:t> </a:t>
            </a:r>
            <a:r>
              <a:rPr lang="hr-HR" dirty="0"/>
              <a:t>/</a:t>
            </a:r>
            <a:r>
              <a:rPr lang="hr-HR" dirty="0" err="1"/>
              <a:t>trʌɪb</a:t>
            </a:r>
            <a:r>
              <a:rPr lang="hr-HR" dirty="0"/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Nina\AppData\Local\Microsoft\Windows\Temporary Internet Files\Content.IE5\V8USYJAS\tax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ina\Desktop\export-import-global-trade-world-map-market-international-vector-614923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42" y="2204864"/>
            <a:ext cx="2574032" cy="12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ina\AppData\Local\Microsoft\Windows\Temporary Internet Files\Content.IE5\A1ZP1ZZZ\Oglala_Sioux_Chief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81" y="5301208"/>
            <a:ext cx="17946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Nina\AppData\Local\Microsoft\Windows\Temporary Internet Files\Content.IE5\88ORQGNO\arton1055-621cb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07" y="3495183"/>
            <a:ext cx="1219200" cy="16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4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Retell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From about 115 BC </a:t>
            </a:r>
            <a:endParaRPr lang="en-US" dirty="0"/>
          </a:p>
        </p:txBody>
      </p:sp>
      <p:pic>
        <p:nvPicPr>
          <p:cNvPr id="1026" name="Picture 2" descr="C:\Users\Nina\AppData\Local\Microsoft\Windows\Temporary Internet Files\Content.IE5\6PE0PPP1\All_Gizah_Pyramid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6800"/>
            <a:ext cx="1430310" cy="9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AppData\Local\Microsoft\Windows\Temporary Internet Files\Content.IE5\650NTS5I\fondo-pantalla-partenón-de-atena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8315"/>
            <a:ext cx="1475656" cy="8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AppData\Local\Microsoft\Windows\Temporary Internet Files\Content.IE5\WDNHAPQ0\1280px-Flickr_-_…trialsanderrors_-_The_Colosseum,_Rome,_Italy,_ca._189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5" y="5085184"/>
            <a:ext cx="1364673" cy="9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AppData\Local\Microsoft\Windows\Temporary Internet Files\Content.IE5\A1ZP1ZZZ\1305284871_m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20" y="2480350"/>
            <a:ext cx="1978270" cy="11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na\AppData\Local\Microsoft\Windows\Temporary Internet Files\Content.IE5\88ORQGNO\Japa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0" y="4307637"/>
            <a:ext cx="1555093" cy="15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5437"/>
            <a:ext cx="40417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ft-Right Arrow 11"/>
          <p:cNvSpPr/>
          <p:nvPr/>
        </p:nvSpPr>
        <p:spPr>
          <a:xfrm>
            <a:off x="2555776" y="3501008"/>
            <a:ext cx="2304256" cy="12362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na\AppData\Local\Microsoft\Windows\Temporary Internet Files\Content.IE5\NNLJUNYI\554px-Toga_Illustration-2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268760"/>
            <a:ext cx="249571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AppData\Local\Microsoft\Windows\Temporary Internet Files\Content.IE5\ZZ62YOW0\love-heart-5606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21" y="2792601"/>
            <a:ext cx="1133872" cy="10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AppData\Local\Microsoft\Windows\Temporary Internet Files\Content.IE5\ZZ62YOW0\silk_gow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43" y="260648"/>
            <a:ext cx="1040904" cy="138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ina\AppData\Local\Microsoft\Windows\Temporary Internet Files\Content.IE5\A1ZP1ZZZ\13949150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07" y="2060848"/>
            <a:ext cx="1584176" cy="12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07" y="3717032"/>
            <a:ext cx="148748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C:\Users\Nina\AppData\Local\Microsoft\Windows\Temporary Internet Files\Content.IE5\650NTS5I\14627344609_383c109b2a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68551"/>
            <a:ext cx="1524000" cy="10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For several centuries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8000 km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summer                     In   winter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81" name="Picture 9" descr="C:\Users\Nina\AppData\Local\Microsoft\Windows\Temporary Internet Files\Content.IE5\WDNHAPQ0\silk-road-b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945680" cy="19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23728" y="260090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2" name="Picture 10" descr="C:\Users\Nina\AppData\Local\Microsoft\Windows\Temporary Internet Files\Content.IE5\DAVQNT10\images1OPSDTH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67" y="2204864"/>
            <a:ext cx="2278380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5550756" y="273959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5" name="Picture 13" descr="C:\Users\Nina\AppData\Local\Microsoft\Windows\Temporary Internet Files\Content.IE5\6PE0PPP1\89920-050-809B5D63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13224"/>
            <a:ext cx="237626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ina\AppData\Local\Microsoft\Windows\Temporary Internet Files\Content.IE5\K9QUZZLF\114337598_150d7d57ab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8924"/>
            <a:ext cx="1806848" cy="13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ina\AppData\Local\Microsoft\Windows\Temporary Internet Files\Content.IE5\K9QUZZLF\114337598_150d7d57ab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7" y="3948607"/>
            <a:ext cx="1494701" cy="11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Nina\AppData\Local\Microsoft\Windows\Temporary Internet Files\Content.IE5\K9QUZZLF\Montains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170097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Nina\AppData\Local\Microsoft\Windows\Temporary Internet Files\Content.IE5\A1ZP1ZZZ\Desert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77" y="4118451"/>
            <a:ext cx="1481072" cy="10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Nina\AppData\Local\Microsoft\Windows\Temporary Internet Files\Content.IE5\A1ZP1ZZZ\PngMedium-burning-sun-with-angry-eyes-emotion-15564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68" y="5358011"/>
            <a:ext cx="1161256" cy="10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Nina\AppData\Local\Microsoft\Windows\Temporary Internet Files\Content.IE5\DAVQNT10\freezing_thermometer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09" y="5618398"/>
            <a:ext cx="885293" cy="8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084168" y="5949280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93" name="Picture 21" descr="C:\Users\Nina\AppData\Local\Microsoft\Windows\Temporary Internet Files\Content.IE5\A1ZP1ZZZ\buried_by_money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8051"/>
            <a:ext cx="1432483" cy="11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146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Silk Road</vt:lpstr>
      <vt:lpstr>PowerPoint Presentation</vt:lpstr>
      <vt:lpstr>PowerPoint Presentation</vt:lpstr>
      <vt:lpstr>PowerPoint Presentation</vt:lpstr>
      <vt:lpstr>PowerPoint Presentation</vt:lpstr>
      <vt:lpstr>Retell the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Silk Road</dc:title>
  <dc:creator>Nina</dc:creator>
  <cp:lastModifiedBy>Nina</cp:lastModifiedBy>
  <cp:revision>16</cp:revision>
  <dcterms:created xsi:type="dcterms:W3CDTF">2017-10-16T17:53:48Z</dcterms:created>
  <dcterms:modified xsi:type="dcterms:W3CDTF">2017-10-16T19:19:13Z</dcterms:modified>
</cp:coreProperties>
</file>