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0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4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3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4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8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7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4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1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0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C776-71C3-497E-921B-6DA2027DA5C6}" type="datetimeFigureOut">
              <a:rPr lang="en-GB" smtClean="0"/>
              <a:t>19/11/2015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09E1-55CB-4D73-A133-09A8DD6EDB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0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of Chicken </a:t>
            </a:r>
            <a:r>
              <a:rPr lang="en-US" dirty="0" err="1" smtClean="0"/>
              <a:t>Licken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Chicken </a:t>
            </a:r>
            <a:r>
              <a:rPr lang="en-US" dirty="0" err="1" smtClean="0"/>
              <a:t>Licken</a:t>
            </a:r>
            <a:r>
              <a:rPr lang="en-US" dirty="0" smtClean="0"/>
              <a:t> is in the </a:t>
            </a:r>
            <a:r>
              <a:rPr lang="en-US" b="1" dirty="0" smtClean="0"/>
              <a:t>farmyard.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nut</a:t>
            </a:r>
            <a:r>
              <a:rPr lang="en-US" dirty="0" smtClean="0"/>
              <a:t> falls on his head.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Henny Penny is a </a:t>
            </a:r>
            <a:r>
              <a:rPr lang="en-US" b="1" dirty="0" smtClean="0"/>
              <a:t>hen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farmyard </a:t>
            </a:r>
            <a:r>
              <a:rPr lang="en-US" dirty="0" smtClean="0"/>
              <a:t> /ˈ</a:t>
            </a:r>
            <a:r>
              <a:rPr lang="en-US" dirty="0" err="1" smtClean="0"/>
              <a:t>fɑːmjɑːd</a:t>
            </a:r>
            <a:r>
              <a:rPr lang="en-US" dirty="0" smtClean="0"/>
              <a:t>/ an area near farm buildings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nut </a:t>
            </a:r>
            <a:r>
              <a:rPr lang="en-US" dirty="0" smtClean="0"/>
              <a:t> /</a:t>
            </a:r>
            <a:r>
              <a:rPr lang="en-US" dirty="0" err="1" smtClean="0"/>
              <a:t>nʌt</a:t>
            </a:r>
            <a:r>
              <a:rPr lang="en-US" dirty="0" smtClean="0"/>
              <a:t>/ a ​dry piece of  ​fruit in a hard ​shell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hen</a:t>
            </a:r>
            <a:r>
              <a:rPr lang="en-US" dirty="0" smtClean="0"/>
              <a:t> /hen/ a female chicken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397386" cy="159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376264" cy="11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45" y="5301208"/>
            <a:ext cx="15741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They are swimming on the </a:t>
            </a:r>
            <a:r>
              <a:rPr lang="en-US" b="1" dirty="0" smtClean="0"/>
              <a:t>pond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Foxy </a:t>
            </a:r>
            <a:r>
              <a:rPr lang="en-US" dirty="0" err="1" smtClean="0"/>
              <a:t>Loxy</a:t>
            </a:r>
            <a:r>
              <a:rPr lang="en-US" dirty="0" smtClean="0"/>
              <a:t> takes them to his </a:t>
            </a:r>
            <a:r>
              <a:rPr lang="en-US" b="1" dirty="0" smtClean="0"/>
              <a:t>den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 smtClean="0"/>
              <a:t>pond </a:t>
            </a:r>
            <a:r>
              <a:rPr lang="en-US" sz="11200" dirty="0"/>
              <a:t>/</a:t>
            </a:r>
            <a:r>
              <a:rPr lang="en-US" sz="11200" dirty="0" err="1"/>
              <a:t>pɒnd</a:t>
            </a:r>
            <a:r>
              <a:rPr lang="en-US" sz="11200" dirty="0"/>
              <a:t>/</a:t>
            </a:r>
            <a:r>
              <a:rPr lang="en-US" sz="11200" dirty="0" smtClean="0"/>
              <a:t> an </a:t>
            </a:r>
            <a:r>
              <a:rPr lang="en-US" sz="11200" dirty="0" smtClean="0"/>
              <a:t>area of water smaller than a lake.</a:t>
            </a:r>
          </a:p>
          <a:p>
            <a:pPr marL="0" indent="0">
              <a:buNone/>
            </a:pPr>
            <a:r>
              <a:rPr lang="en-US" sz="11200" dirty="0" smtClean="0"/>
              <a:t>        </a:t>
            </a:r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r>
              <a:rPr lang="en-US" sz="11200" b="1" dirty="0" smtClean="0"/>
              <a:t>den</a:t>
            </a:r>
            <a:r>
              <a:rPr lang="en-US" sz="11200" dirty="0" smtClean="0"/>
              <a:t>  /den/ a hole in the ground where animals live</a:t>
            </a:r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endParaRPr lang="en-US" sz="11200" dirty="0" smtClean="0"/>
          </a:p>
          <a:p>
            <a:pPr marL="0" indent="0">
              <a:buNone/>
            </a:pPr>
            <a:r>
              <a:rPr lang="en-US" sz="11200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: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" y="1124744"/>
            <a:ext cx="2048905" cy="1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" y="443004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5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102</Words>
  <Application>Microsoft Office PowerPoint</Application>
  <PresentationFormat>On-screen Show (4:3)</PresentationFormat>
  <Paragraphs>45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story of Chicken Licken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Chicken Licken</dc:title>
  <dc:creator>Nina</dc:creator>
  <cp:lastModifiedBy>Nina</cp:lastModifiedBy>
  <cp:revision>10</cp:revision>
  <dcterms:created xsi:type="dcterms:W3CDTF">2015-11-17T16:24:12Z</dcterms:created>
  <dcterms:modified xsi:type="dcterms:W3CDTF">2015-11-19T12:24:29Z</dcterms:modified>
</cp:coreProperties>
</file>