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31E5-C863-4DFF-916F-A8536F308024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5E43-6282-4767-A385-DD3958751D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hr-HR" dirty="0" smtClean="0"/>
              <a:t>Rijeke i jezera Hrvatske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plitvicka jezer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914400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Rijeke jadranskog slijeva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Iako su kraće, imaju 60 % </a:t>
            </a:r>
            <a:r>
              <a:rPr lang="hr-HR" dirty="0" err="1" smtClean="0"/>
              <a:t>hidroenergetskog</a:t>
            </a:r>
            <a:r>
              <a:rPr lang="hr-HR" dirty="0" smtClean="0"/>
              <a:t> potencijala zbog nagiba terena.</a:t>
            </a:r>
          </a:p>
          <a:p>
            <a:r>
              <a:rPr lang="hr-HR" dirty="0" smtClean="0"/>
              <a:t>Vodom najbogatija rijeka jadranskog slijeva u Hrvatskoj je Neretva (veći dio toka u BiH, ušće u Hrvatskoj – kod Metkovića i Ploča).</a:t>
            </a:r>
          </a:p>
          <a:p>
            <a:r>
              <a:rPr lang="hr-HR" dirty="0" smtClean="0"/>
              <a:t>Neretva je nizvodno od Metkovića plovna tako da je Metković riječno-morska luka.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Neretva u Metkoviću</a:t>
            </a:r>
            <a:endParaRPr lang="hr-HR" dirty="0"/>
          </a:p>
        </p:txBody>
      </p:sp>
      <p:pic>
        <p:nvPicPr>
          <p:cNvPr id="4" name="Content Placeholder 3" descr="neret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1532" y="1428736"/>
            <a:ext cx="9275532" cy="48008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Cetina – </a:t>
            </a:r>
            <a:r>
              <a:rPr lang="hr-HR" dirty="0" err="1" smtClean="0"/>
              <a:t>hidroenergetsko</a:t>
            </a:r>
            <a:r>
              <a:rPr lang="hr-HR" dirty="0" smtClean="0"/>
              <a:t> značenje. </a:t>
            </a:r>
            <a:br>
              <a:rPr lang="hr-HR" dirty="0" smtClean="0"/>
            </a:br>
            <a:r>
              <a:rPr lang="hr-HR" dirty="0" smtClean="0"/>
              <a:t>Opskrba vodom Središnje Dalmacije</a:t>
            </a:r>
            <a:br>
              <a:rPr lang="hr-HR" dirty="0" smtClean="0"/>
            </a:br>
            <a:r>
              <a:rPr lang="hr-HR" dirty="0" smtClean="0"/>
              <a:t>U posljednje vrijeme razvoje turizma</a:t>
            </a:r>
            <a:endParaRPr lang="hr-HR" dirty="0"/>
          </a:p>
        </p:txBody>
      </p:sp>
      <p:pic>
        <p:nvPicPr>
          <p:cNvPr id="4" name="Content Placeholder 3" descr="perucko j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40" y="2227549"/>
            <a:ext cx="10287040" cy="40890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Zrmanja – opskrba vodom Zadarske županije. </a:t>
            </a:r>
            <a:r>
              <a:rPr lang="hr-HR" dirty="0" err="1" smtClean="0"/>
              <a:t>Hidroenergetski</a:t>
            </a:r>
            <a:r>
              <a:rPr lang="hr-HR" dirty="0" smtClean="0"/>
              <a:t> iskorištena, ali i turistički</a:t>
            </a:r>
            <a:endParaRPr lang="hr-HR" dirty="0"/>
          </a:p>
        </p:txBody>
      </p:sp>
      <p:pic>
        <p:nvPicPr>
          <p:cNvPr id="4" name="Content Placeholder 3" descr="zrman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758430" cy="50720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Krka – Nacionalni park, turistički dobro iskorišteno područje</a:t>
            </a:r>
            <a:endParaRPr lang="hr-HR" dirty="0"/>
          </a:p>
        </p:txBody>
      </p:sp>
      <p:pic>
        <p:nvPicPr>
          <p:cNvPr id="4" name="Content Placeholder 3" descr="np kr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239019" cy="54292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Sedra – šupljikava stijena koja nastaje u koritima krških tekućica. Taloži se ako je voda bogata otopljenim </a:t>
            </a:r>
            <a:r>
              <a:rPr lang="hr-HR" dirty="0" err="1" smtClean="0"/>
              <a:t>vapnencom</a:t>
            </a:r>
            <a:r>
              <a:rPr lang="hr-HR" dirty="0" smtClean="0"/>
              <a:t> i tada nastaju </a:t>
            </a:r>
            <a:r>
              <a:rPr lang="hr-HR" dirty="0" err="1" smtClean="0"/>
              <a:t>slapišta</a:t>
            </a:r>
            <a:r>
              <a:rPr lang="hr-HR" dirty="0" smtClean="0"/>
              <a:t> i jezera.</a:t>
            </a:r>
            <a:endParaRPr lang="hr-HR" dirty="0"/>
          </a:p>
        </p:txBody>
      </p:sp>
      <p:pic>
        <p:nvPicPr>
          <p:cNvPr id="4" name="Content Placeholder 3" descr="plitvicka jez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20" y="3143248"/>
            <a:ext cx="9189122" cy="37147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Istarske rijeke – Mirna, Raša, Dragonja</a:t>
            </a:r>
            <a:endParaRPr lang="hr-HR" dirty="0"/>
          </a:p>
        </p:txBody>
      </p:sp>
      <p:pic>
        <p:nvPicPr>
          <p:cNvPr id="4" name="Content Placeholder 3" descr="mir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6143625" cy="2667000"/>
          </a:xfrm>
        </p:spPr>
      </p:pic>
      <p:pic>
        <p:nvPicPr>
          <p:cNvPr id="5" name="Picture 4" descr="raš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161106"/>
            <a:ext cx="4929190" cy="36968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Rječina – iskorištena </a:t>
            </a:r>
            <a:r>
              <a:rPr lang="hr-HR" dirty="0" err="1" smtClean="0"/>
              <a:t>hidroenergetski</a:t>
            </a:r>
            <a:r>
              <a:rPr lang="hr-HR" dirty="0" smtClean="0"/>
              <a:t> i važna za stanovnike grada Rijeke. Ekološki problemi – ilegalno odlaganje otpada.</a:t>
            </a:r>
            <a:endParaRPr lang="hr-HR" dirty="0"/>
          </a:p>
        </p:txBody>
      </p:sp>
      <p:pic>
        <p:nvPicPr>
          <p:cNvPr id="4" name="Content Placeholder 3" descr="rjec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428998"/>
            <a:ext cx="4572001" cy="3429001"/>
          </a:xfrm>
        </p:spPr>
      </p:pic>
      <p:pic>
        <p:nvPicPr>
          <p:cNvPr id="5" name="Picture 4" descr="rjecin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516934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Najveće prirodno jezero u Hrvatskoj je Vransko jezero kod Biograda. Proglašeno je parkom prirode zbog velikog broja ptica koje se tu gnijezde i bogato je ribom.</a:t>
            </a:r>
            <a:endParaRPr lang="hr-HR" sz="3200" dirty="0"/>
          </a:p>
        </p:txBody>
      </p:sp>
      <p:pic>
        <p:nvPicPr>
          <p:cNvPr id="4" name="Content Placeholder 3" descr="vr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777"/>
            <a:ext cx="6572296" cy="492922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Vransko jezero na Cresu</a:t>
            </a:r>
            <a:endParaRPr lang="hr-HR" dirty="0"/>
          </a:p>
        </p:txBody>
      </p:sp>
      <p:pic>
        <p:nvPicPr>
          <p:cNvPr id="4" name="Content Placeholder 3" descr="vransko cr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967" y="1571612"/>
            <a:ext cx="9338619" cy="45720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slijev?</a:t>
            </a:r>
          </a:p>
          <a:p>
            <a:r>
              <a:rPr lang="hr-HR" dirty="0" smtClean="0"/>
              <a:t>Što je porječje?</a:t>
            </a:r>
          </a:p>
          <a:p>
            <a:r>
              <a:rPr lang="hr-HR" dirty="0" smtClean="0"/>
              <a:t>Što je razvodnica?</a:t>
            </a:r>
          </a:p>
          <a:p>
            <a:r>
              <a:rPr lang="hr-HR" dirty="0" smtClean="0"/>
              <a:t>Kakva mogu biti riječna ušća?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Kriptodepresija</a:t>
            </a:r>
            <a:r>
              <a:rPr lang="hr-HR" dirty="0" smtClean="0"/>
              <a:t> – površina jezera je iznad morske razine, dok je dno jezera ispod razine mora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Baćinska</a:t>
            </a:r>
            <a:r>
              <a:rPr lang="hr-HR" dirty="0" smtClean="0"/>
              <a:t> jezera – boćata su, što bi značilo da se slatka voda miješa s morskom vodom</a:t>
            </a:r>
            <a:endParaRPr lang="hr-HR" dirty="0"/>
          </a:p>
        </p:txBody>
      </p:sp>
      <p:pic>
        <p:nvPicPr>
          <p:cNvPr id="4" name="Content Placeholder 3" descr="bacinska jez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828" y="1785926"/>
            <a:ext cx="6321181" cy="521497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Prukljansko</a:t>
            </a:r>
            <a:r>
              <a:rPr lang="hr-HR" dirty="0" smtClean="0"/>
              <a:t> jezero je </a:t>
            </a:r>
            <a:r>
              <a:rPr lang="hr-HR" dirty="0" err="1" smtClean="0"/>
              <a:t>rijas</a:t>
            </a:r>
            <a:r>
              <a:rPr lang="hr-HR" dirty="0" smtClean="0"/>
              <a:t>. Nekad donji tok rijeke Krke je potopljen zbog podizanja morske razine</a:t>
            </a:r>
            <a:endParaRPr lang="hr-HR" dirty="0"/>
          </a:p>
        </p:txBody>
      </p:sp>
      <p:pic>
        <p:nvPicPr>
          <p:cNvPr id="4" name="Content Placeholder 3" descr="prukljansko j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353" y="2643182"/>
            <a:ext cx="9315296" cy="242889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/>
              <a:t>Crveno i Modro jezero</a:t>
            </a:r>
            <a:endParaRPr lang="hr-HR" dirty="0"/>
          </a:p>
        </p:txBody>
      </p:sp>
      <p:pic>
        <p:nvPicPr>
          <p:cNvPr id="4" name="Content Placeholder 3" descr="crveno j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5676900" cy="3800475"/>
          </a:xfrm>
        </p:spPr>
      </p:pic>
      <p:pic>
        <p:nvPicPr>
          <p:cNvPr id="5" name="Picture 4" descr="modro jez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36156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Akumulacije – jezera nastala radom čovjeka</a:t>
            </a:r>
            <a:endParaRPr lang="hr-HR" dirty="0"/>
          </a:p>
        </p:txBody>
      </p:sp>
      <p:pic>
        <p:nvPicPr>
          <p:cNvPr id="4" name="Content Placeholder 3" descr="lokvarsko j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80515"/>
            <a:ext cx="8190631" cy="547748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močv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082" y="0"/>
            <a:ext cx="91892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6050" y="4286256"/>
            <a:ext cx="5857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Močvara </a:t>
            </a:r>
            <a:r>
              <a:rPr lang="hr-HR" sz="3200" dirty="0" smtClean="0">
                <a:solidFill>
                  <a:schemeClr val="bg1"/>
                </a:solidFill>
              </a:rPr>
              <a:t>je osebujan prirodni krajolik, velika površina tla pod stajaćom vodom i obrasla vegetacijom.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Melioracija je postupak odvodnjavanja vlažnih te navodnjavanja suhih zemljišta</a:t>
            </a: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Dunav, Sava, Drava, Sutla, Lonja, Neretva, Cetina, Krka, Zrmanja, Rječina, Mirna, Raša</a:t>
            </a:r>
          </a:p>
          <a:p>
            <a:r>
              <a:rPr lang="hr-HR" dirty="0" smtClean="0"/>
              <a:t>Vransko jezero (Biograd), Vransko jezero (Cres), </a:t>
            </a:r>
            <a:r>
              <a:rPr lang="hr-HR" dirty="0" err="1" smtClean="0"/>
              <a:t>Perućko</a:t>
            </a:r>
            <a:r>
              <a:rPr lang="hr-HR" dirty="0" smtClean="0"/>
              <a:t> jezero, </a:t>
            </a:r>
            <a:r>
              <a:rPr lang="hr-HR" dirty="0" err="1" smtClean="0"/>
              <a:t>Baćinska</a:t>
            </a:r>
            <a:r>
              <a:rPr lang="hr-HR" smtClean="0"/>
              <a:t> jezera, Plitvička </a:t>
            </a:r>
            <a:r>
              <a:rPr lang="hr-HR" dirty="0" smtClean="0"/>
              <a:t>jezera, Kopački rit.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Riječni režim je kolebanje vodostaja tijekom godine (iz kojeg se vidi kada je vodostaj visok, a kad nizak).</a:t>
            </a:r>
          </a:p>
          <a:p>
            <a:r>
              <a:rPr lang="hr-HR" dirty="0" smtClean="0"/>
              <a:t>Riječni režimi mogu biti kišni, snježni, ledenjački i mješoviti.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Crnomorski slijev – 62 posto teritorija Hrvatske</a:t>
            </a:r>
            <a:endParaRPr lang="hr-HR" dirty="0"/>
          </a:p>
        </p:txBody>
      </p:sp>
      <p:pic>
        <p:nvPicPr>
          <p:cNvPr id="4" name="Content Placeholder 3" descr="crnomorski slijev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8210" y="1568339"/>
            <a:ext cx="10174936" cy="571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Jadranski slijev – 38 posto državnog teritorija Hrvatske</a:t>
            </a:r>
            <a:endParaRPr lang="hr-HR" dirty="0"/>
          </a:p>
        </p:txBody>
      </p:sp>
      <p:pic>
        <p:nvPicPr>
          <p:cNvPr id="6" name="Content Placeholder 5" descr="sredozemni slij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1643050"/>
            <a:ext cx="11983144" cy="7104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9891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Rijeke Nizinske Hrvatske pripadaju crnomorskom slijevu. To područje je ujedno porječje Dunava.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porjecje dun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7" y="1785926"/>
            <a:ext cx="7392881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Dunav –  tok u Hrvatskoj 188 km</a:t>
            </a:r>
            <a:endParaRPr lang="hr-HR" dirty="0"/>
          </a:p>
        </p:txBody>
      </p:sp>
      <p:pic>
        <p:nvPicPr>
          <p:cNvPr id="4" name="Content Placeholder 3" descr="dunav vukov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3160"/>
            <a:ext cx="7246452" cy="543483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Sava – izvire u Sloveniji, ušće u Srbiji</a:t>
            </a:r>
            <a:br>
              <a:rPr lang="hr-HR" dirty="0" smtClean="0"/>
            </a:br>
            <a:r>
              <a:rPr lang="hr-HR" dirty="0" smtClean="0"/>
              <a:t>Ipak najvećim dijelom (562 km)  je u Hrvatskoj. Nizvodno od Siska je plovna</a:t>
            </a:r>
            <a:endParaRPr lang="hr-HR" dirty="0"/>
          </a:p>
        </p:txBody>
      </p:sp>
      <p:pic>
        <p:nvPicPr>
          <p:cNvPr id="4" name="Content Placeholder 3" descr="sava zagr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8276953" cy="45005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Drava – izvire u talijanskim Alpama. Tok rijeke Drave u Hrvatskoj je 305 km. Izgrađene tri hidroelektrane.</a:t>
            </a:r>
            <a:br>
              <a:rPr lang="hr-HR" dirty="0" smtClean="0"/>
            </a:br>
            <a:r>
              <a:rPr lang="hr-HR" dirty="0" smtClean="0"/>
              <a:t>Ušće je kod </a:t>
            </a:r>
            <a:r>
              <a:rPr lang="hr-HR" dirty="0" err="1" smtClean="0"/>
              <a:t>Kopačkog</a:t>
            </a:r>
            <a:r>
              <a:rPr lang="hr-HR" dirty="0" smtClean="0"/>
              <a:t> rita u Dunav</a:t>
            </a:r>
            <a:endParaRPr lang="hr-HR" dirty="0"/>
          </a:p>
        </p:txBody>
      </p:sp>
      <p:pic>
        <p:nvPicPr>
          <p:cNvPr id="4" name="Content Placeholder 3" descr="varazdinsko jezer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235" y="3143248"/>
            <a:ext cx="9310235" cy="28575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419</Words>
  <Application>Microsoft Office PowerPoint</Application>
  <PresentationFormat>On-screen Show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Rijeke i jezera Hrvatske </vt:lpstr>
      <vt:lpstr>Ponovimo!</vt:lpstr>
      <vt:lpstr>Slide 3</vt:lpstr>
      <vt:lpstr>Crnomorski slijev – 62 posto teritorija Hrvatske</vt:lpstr>
      <vt:lpstr>Jadranski slijev – 38 posto državnog teritorija Hrvatske</vt:lpstr>
      <vt:lpstr>Rijeke Nizinske Hrvatske pripadaju crnomorskom slijevu. To područje je ujedno porječje Dunava. </vt:lpstr>
      <vt:lpstr>Dunav –  tok u Hrvatskoj 188 km</vt:lpstr>
      <vt:lpstr>Sava – izvire u Sloveniji, ušće u Srbiji Ipak najvećim dijelom (562 km)  je u Hrvatskoj. Nizvodno od Siska je plovna</vt:lpstr>
      <vt:lpstr>Drava – izvire u talijanskim Alpama. Tok rijeke Drave u Hrvatskoj je 305 km. Izgrađene tri hidroelektrane. Ušće je kod Kopačkog rita u Dunav</vt:lpstr>
      <vt:lpstr>Rijeke jadranskog slijeva</vt:lpstr>
      <vt:lpstr>Neretva u Metkoviću</vt:lpstr>
      <vt:lpstr>Cetina – hidroenergetsko značenje.  Opskrba vodom Središnje Dalmacije U posljednje vrijeme razvoje turizma</vt:lpstr>
      <vt:lpstr>Zrmanja – opskrba vodom Zadarske županije. Hidroenergetski iskorištena, ali i turistički</vt:lpstr>
      <vt:lpstr>Krka – Nacionalni park, turistički dobro iskorišteno područje</vt:lpstr>
      <vt:lpstr>Sedra – šupljikava stijena koja nastaje u koritima krških tekućica. Taloži se ako je voda bogata otopljenim vapnencom i tada nastaju slapišta i jezera.</vt:lpstr>
      <vt:lpstr>Istarske rijeke – Mirna, Raša, Dragonja</vt:lpstr>
      <vt:lpstr>Rječina – iskorištena hidroenergetski i važna za stanovnike grada Rijeke. Ekološki problemi – ilegalno odlaganje otpada.</vt:lpstr>
      <vt:lpstr>Najveće prirodno jezero u Hrvatskoj je Vransko jezero kod Biograda. Proglašeno je parkom prirode zbog velikog broja ptica koje se tu gnijezde i bogato je ribom.</vt:lpstr>
      <vt:lpstr>Vransko jezero na Cresu</vt:lpstr>
      <vt:lpstr>Kriptodepresija – površina jezera je iznad morske razine, dok je dno jezera ispod razine mora</vt:lpstr>
      <vt:lpstr>Baćinska jezera – boćata su, što bi značilo da se slatka voda miješa s morskom vodom</vt:lpstr>
      <vt:lpstr>Prukljansko jezero je rijas. Nekad donji tok rijeke Krke je potopljen zbog podizanja morske razine</vt:lpstr>
      <vt:lpstr>Crveno i Modro jezero</vt:lpstr>
      <vt:lpstr>Akumulacije – jezera nastala radom čovjeka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Rijeke i jezera Hrvatske</dc:title>
  <dc:creator>Davor Gorgeous</dc:creator>
  <cp:lastModifiedBy>Davor Gorgeous</cp:lastModifiedBy>
  <cp:revision>9</cp:revision>
  <dcterms:created xsi:type="dcterms:W3CDTF">2014-11-05T18:56:57Z</dcterms:created>
  <dcterms:modified xsi:type="dcterms:W3CDTF">2014-11-05T20:20:52Z</dcterms:modified>
</cp:coreProperties>
</file>