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95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5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4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42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6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8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53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0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5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7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31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6FE3-A601-42C1-9D64-37566BD43EF3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004F-451B-4354-8D22-04DF7FA4E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9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ahUKEwjovZHzkMPJAhVGJg8KHajrDS0QjRwIBw&amp;url=http://hamsteragility.com/?id%3D178&amp;psig=AFQjCNH44rklH8i6AgUu_5mtul7a9SmM_A&amp;ust=144935033591109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p0pKVkcPJAhVEXg8KHeQUAUQQjRwIBw&amp;url=http://www.pamperedpetsltd.co.uk/Rat.htm&amp;bvm=bv.108538919,d.ZWU&amp;psig=AFQjCNGcmjHxJIwZ4wOY1vUGV0W3VnDv4A&amp;ust=1449350405422276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ahUKEwj1k-iBkcPJAhVGew8KHZzBA2AQjRwIBw&amp;url=http://www.thepetlook.com.sg/pets-101/rabbit-care.php&amp;bvm=bv.108538919,d.ZWU&amp;psig=AFQjCNHbaKcoWlsZuRLyvzzS6bh7GFBU0g&amp;ust=144935036925343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ahUKEwiD-e64kcPJAhUEeQ8KHdfRCPsQjRwIBw&amp;url=http://www.examiner.com/article/player-dies-of-snake-bite-karl-berry-bit-by-king-brown-snake-after-field-hockey&amp;bvm=bv.108538919,d.ZWU&amp;psig=AFQjCNF5HjfOpypBkUNGukn1KWZik-D5yg&amp;ust=144935048238681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w9rzdkcPJAhXIDQ8KHVAcBKgQjRwIBw&amp;url=http://www.mirror.co.uk/news/uk-news/man-dies-after-swallowing-mouse-2975082&amp;bvm=bv.108538919,d.ZWU&amp;psig=AFQjCNEz38Fq1LoYCxtsdIzGkGaJDewlVg&amp;ust=1449350559383525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hr/url?sa=i&amp;rct=j&amp;q=&amp;esrc=s&amp;source=images&amp;cd=&amp;cad=rja&amp;uact=8&amp;ved=0ahUKEwiv8snHkcPJAhUFYw8KHae1CPAQjRwIBw&amp;url=http://teenquest.org/about/get-involved/adopt-a-horse/&amp;bvm=bv.108538919,d.ZWU&amp;psig=AFQjCNFdJQR9GQ6_Qczb5sqT_sZhoU_eIQ&amp;ust=144935051567287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hr/url?sa=i&amp;rct=j&amp;q=&amp;esrc=s&amp;source=images&amp;cd=&amp;cad=rja&amp;uact=8&amp;ved=0ahUKEwjL6-7KksPJAhVHpA4KHUghB4QQjRwIBw&amp;url=https://www.exoticdirect.co.uk/petpage&amp;bvm=bv.108538919,d.ZWU&amp;psig=AFQjCNFH18wRkEZqChi9d76CyOVXQRcuGQ&amp;ust=1449350784259686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hr/url?sa=i&amp;rct=j&amp;q=&amp;esrc=s&amp;source=images&amp;cd=&amp;cad=rja&amp;uact=8&amp;ved=0ahUKEwihpLCMksPJAhVH5A4KHbYhBugQjRwIBw&amp;url=http://www.sodahead.com/fun/how-would-you-react-if-you-are-transformed-into-a-fish/question-978885/&amp;bvm=bv.108538919,d.ZWU&amp;psig=AFQjCNH_J8yFQRXReeVelxGD1TwBkUnvLg&amp;ust=144935065881673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i69_WxksPJAhVCDg8KHSw9DVQQjRwIBw&amp;url=https://sdubirds.wordpress.com/2014/05/05/exotic-bird-spotted-at-sdu/&amp;bvm=bv.108538919,d.ZWU&amp;psig=AFQjCNG9aScCWlN7wPQ7p98iH_d_m6qjYA&amp;ust=1449350736370772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ved=0ahUKEwiO3uqeksPJAhXC_Q4KHVlBDGwQjRwIBw&amp;url=http://www.huffingtonpost.co.uk/2014/08/14/girl-calls-emergency-services-after-finding-a-spider-on-her-sofa_n_7361138.html&amp;bvm=bv.108538919,d.ZWU&amp;psig=AFQjCNFIymQu5uRjHGHKx95PugIj3LoUmg&amp;ust=1449350698634093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Have you got a pet?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7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hamster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rabbit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rat</a:t>
            </a:r>
            <a:endParaRPr lang="en-US" dirty="0"/>
          </a:p>
        </p:txBody>
      </p:sp>
      <p:pic>
        <p:nvPicPr>
          <p:cNvPr id="5" name="irc_mi" descr="http://hamsteragility.com/menagerie/photos/smallanimalfun/hamsters/NewNewton_2008-03-21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216024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thepetlook.com.sg/images/pets-101/bunny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70404"/>
            <a:ext cx="2376264" cy="1962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pamperedpetsltd.co.uk/Images/Rat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10" y="4159178"/>
            <a:ext cx="2955734" cy="1934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7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snake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horse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mouse</a:t>
            </a:r>
            <a:endParaRPr lang="en-US" dirty="0"/>
          </a:p>
        </p:txBody>
      </p:sp>
      <p:pic>
        <p:nvPicPr>
          <p:cNvPr id="5" name="irc_mi" descr="http://cdn2-b.examiner.com/sites/default/files/styles/image_content_width/hash/a0/aa/a0aa87547f7e7f8ac5eed0050f749e3c.jpg?itok=ahkjTxQc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2656"/>
            <a:ext cx="280831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teenquest.org/wp-content/uploads/2014/02/horse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2736304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i3.mirror.co.uk/incoming/article2974952.ece/ALTERNATES/s615/Mouse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93096"/>
            <a:ext cx="3312368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34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48072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fish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spider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 smtClean="0"/>
              <a:t>budgerigar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/>
              <a:t>a</a:t>
            </a:r>
            <a:r>
              <a:rPr lang="hr-HR" smtClean="0"/>
              <a:t> </a:t>
            </a:r>
            <a:r>
              <a:rPr lang="en-US" dirty="0" smtClean="0"/>
              <a:t>parrot</a:t>
            </a:r>
            <a:endParaRPr lang="en-US" dirty="0"/>
          </a:p>
        </p:txBody>
      </p:sp>
      <p:pic>
        <p:nvPicPr>
          <p:cNvPr id="5" name="irc_mi" descr="http://images.sodahead.com/polls/000978885/gold_fish_xlarge.jpe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39"/>
            <a:ext cx="2376264" cy="1465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blogcdn.com/www.parentdish.co.uk/media/2013/08/spider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2448272" cy="1631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s://sdubirds.files.wordpress.com/2014/05/parakeet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3670"/>
            <a:ext cx="244827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encrypted-tbn1.gstatic.com/images?q=tbn:ANd9GcRU3f26cE_xeJEmD1lPjLF7bdkRH35GhXRLhzn3zgGg7DsenMomJ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955" y="4823682"/>
            <a:ext cx="2021840" cy="180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15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Have you got a pet?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got a pet?</dc:title>
  <dc:creator>Nina</dc:creator>
  <cp:lastModifiedBy>Nina</cp:lastModifiedBy>
  <cp:revision>9</cp:revision>
  <dcterms:created xsi:type="dcterms:W3CDTF">2015-12-04T21:17:54Z</dcterms:created>
  <dcterms:modified xsi:type="dcterms:W3CDTF">2015-12-04T21:56:32Z</dcterms:modified>
</cp:coreProperties>
</file>