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94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8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4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5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7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47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5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3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213F-60AA-49C2-91B9-06009D15DD1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565E-AB3A-4C4C-B6B6-613E0A5E6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7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iz_tWFicPJAhVCCw8KHQLMCvMQjRwIBw&amp;url=http://www.macworld.co.uk/news/apple/will-apple-make-games-console-apple-tv-games-console-starting-look-more-likely-3465987/&amp;psig=AFQjCNFbQ3VOJFsX2pn8cHDmKHyeXezpMg&amp;ust=144934821450273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e_KfFicPJAhVCew8KHXfTASMQjRwIBw&amp;url=https://davepopelka.wordpress.com/2010/03/22/wherever-the-radio-takes-me/&amp;bvm=bv.108538919,d.ZWU&amp;psig=AFQjCNFm1QDbeR_VEU3-jZ1C7RVDlqpOXw&amp;ust=144934836102537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jK046yicPJAhUBXQ8KHYD4AOcQjRwIBw&amp;url=http://www.clipartbest.com/clipart-9cpeBGxRi&amp;bvm=bv.108538919,d.ZWU&amp;psig=AFQjCNHGEaJosPGhk1pC7NlZuB15CdtQWQ&amp;ust=144934832318883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hr/url?sa=i&amp;rct=j&amp;q=&amp;esrc=s&amp;source=images&amp;cd=&amp;cad=rja&amp;uact=8&amp;ved=0ahUKEwiRhsbuicPJAhVElg8KHcq1A7sQjRwIBw&amp;url=https://www.strategyanalytics.com/strategy-analytics/blogs/media-services/travel-apps/handset-country-share/2015/05/05/global-mobile-phone-sales-forecasted-by-88-countries&amp;bvm=bv.108538919,d.ZWU&amp;psig=AFQjCNF2l7L1qK1RuHUuD_XK7TlvRbsSWA&amp;ust=14493484415382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jZm-icisPJAhVBog4KHVPMBywQjRwIBw&amp;url=http://www.peterverdone.com/?p%3D3647&amp;bvm=bv.108538919,d.ZWU&amp;psig=AFQjCNFCuVu4yJ83r0XA3ACgiPFYEWqh3A&amp;ust=1449348547048476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source=images&amp;cd=&amp;cad=rja&amp;uact=8&amp;ved=0ahUKEwjS0vuEisPJAhVBcA8KHezSAOAQjRwIBw&amp;url=http://askubuntu.com/tags/mp3-player/info&amp;bvm=bv.108538919,d.ZWU&amp;psig=AFQjCNE7tgKRh19FS7eldjV6x_B8WIxZeg&amp;ust=144934849150494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hr/url?sa=i&amp;rct=j&amp;q=&amp;esrc=s&amp;source=images&amp;cd=&amp;cad=rja&amp;uact=8&amp;ved=0ahUKEwjyl_fHisPJAhXBhg8KHZvKC_MQjRwIBw&amp;url=http://www.alibaba.com/product-detail/DVD-Player-Television-CD-Player-Home_100507633.html&amp;bvm=bv.108538919,d.ZWU&amp;psig=AFQjCNGsNIbJZFpz7_77UdDJSiQ4vVnbrQ&amp;ust=144934863737136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j0uqX1isPJAhUFYw8KHae1CPAQjRwIBw&amp;url=http://www.budgettravel.com/blog/before-you-buy-a-camera-check-here,9352/&amp;bvm=bv.108538919,d.ZWU&amp;psig=AFQjCNHqrz0imd_78uMznP8AvHr0-ICXJA&amp;ust=1449348730827984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ved=0ahUKEwiXibvgisPJAhUHJw4KHX-8B1kQjRwIBw&amp;url=http://www.teamestrogen.com/content/wsdBikes&amp;bvm=bv.108538919,d.ZWU&amp;psig=AFQjCNF1FEqMjdJybs8NBLffBaOmLE2Zow&amp;ust=144934868416815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hr/url?sa=i&amp;rct=j&amp;q=&amp;esrc=s&amp;source=images&amp;cd=&amp;cad=rja&amp;uact=8&amp;ved=0ahUKEwiD9eSci8PJAhWBXg8KHaqJBygQjRwIBw&amp;url=http://www.hesenhg.com/tag/remote-control-cars/&amp;bvm=bv.108538919,d.ZWU&amp;psig=AFQjCNF2RIKbO0pdHRdvpgjIRE8OHH_OBA&amp;ust=144934881186165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SguLyi8PJAhVC7g4KHQR4AnUQjRwIBw&amp;url=http://nelnick.com/&amp;bvm=bv.108538919,d.ZWU&amp;psig=AFQjCNFs8vPNfzWeFDAu_y2aK4dwvlkuiw&amp;ust=144934897696296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hr/url?sa=i&amp;rct=j&amp;q=&amp;esrc=s&amp;source=images&amp;cd=&amp;cad=rja&amp;uact=8&amp;ved=0ahUKEwju_8zFi8PJAhVD8A4KHXtNAi8QjRwIBw&amp;url=http://www.flipkart.com/double-horse-9116-rc-helicopter-gyro/p/itmde69zz2gjhwge&amp;bvm=bv.108538919,d.ZWU&amp;psig=AFQjCNHZn38SH5ZeXFYOGcrvgiLfc-jB1w&amp;ust=14493488611615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I’ve got a 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2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4087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games console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television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radio</a:t>
            </a:r>
            <a:endParaRPr lang="en-US" dirty="0"/>
          </a:p>
        </p:txBody>
      </p:sp>
      <p:pic>
        <p:nvPicPr>
          <p:cNvPr id="7" name="Picture 6" descr="http://cdn2.macworld.co.uk/cmsdata/features/3465987/pippi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52028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Content Placeholder 8" descr="http://www.clipartbest.com/cliparts/9cp/eBG/9cpeBGxRi.jpe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667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s://davepopelka.files.wordpress.com/2010/03/radio2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52" y="4797152"/>
            <a:ext cx="2330304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55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mobile phone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MP3 player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skateboard</a:t>
            </a:r>
            <a:endParaRPr lang="en-US" dirty="0"/>
          </a:p>
        </p:txBody>
      </p:sp>
      <p:pic>
        <p:nvPicPr>
          <p:cNvPr id="5" name="Content Placeholder 4" descr="https://www.strategyanalytics.com/images/default-source/Images-used-in-Blog-Posts/global-mobile-phone-sales-forecasted-by-88-countries.jpg?sfvrsn=0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80831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i.stack.imgur.com/cRQx9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52832"/>
            <a:ext cx="2520280" cy="227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peterverdone.com/wp-content/uploads/2013/07/Penny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38" y="4725144"/>
            <a:ext cx="2846489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0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DVD player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bike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camera</a:t>
            </a:r>
            <a:endParaRPr lang="en-US" dirty="0"/>
          </a:p>
        </p:txBody>
      </p:sp>
      <p:pic>
        <p:nvPicPr>
          <p:cNvPr id="5" name="Content Placeholder 4" descr="http://i01.i.aliimg.com/photo/v0/100507633/DVD_Player_Television_CD_Player_Home_Theater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888432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static.teamestrogen.com/template-resources/images/te1/wsd_isi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952328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images.budgettravel.com/blog_panasonic-rendered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2808312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45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remote-controlled car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remote-controlled helicopter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remote-controlled robot</a:t>
            </a:r>
          </a:p>
        </p:txBody>
      </p:sp>
      <p:pic>
        <p:nvPicPr>
          <p:cNvPr id="5" name="Content Placeholder 4" descr="http://www.remotecontrolcartoys.co.uk/wp-content/uploads/2009/10/stig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662"/>
            <a:ext cx="3168352" cy="2452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img6a.flixcart.com/image/remote-control-toy/h/6/z/double-horse-9116-rc-helicopter-with-gyro-400x400-imade6a36grgyayy.jpe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60" y="2492896"/>
            <a:ext cx="2592288" cy="2003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nelnick.com/robot-shoots-foam-disks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2120900" cy="21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25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I’ve got a computer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I’ve got a computer</dc:title>
  <dc:creator>Nina</dc:creator>
  <cp:lastModifiedBy>Nina</cp:lastModifiedBy>
  <cp:revision>10</cp:revision>
  <dcterms:created xsi:type="dcterms:W3CDTF">2015-12-04T20:41:59Z</dcterms:created>
  <dcterms:modified xsi:type="dcterms:W3CDTF">2015-12-04T21:01:11Z</dcterms:modified>
</cp:coreProperties>
</file>