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128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72659-43A4-4454-8B3D-C6A9193D27BA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CFFC4-C7CE-44A5-B376-E7D677D2E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31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CFFC4-C7CE-44A5-B376-E7D677D2E7A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689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D99B-089A-42F4-A744-85409A228769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D409-E3E8-44B2-B8D3-132F4EE88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39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D99B-089A-42F4-A744-85409A228769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D409-E3E8-44B2-B8D3-132F4EE88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3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D99B-089A-42F4-A744-85409A228769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D409-E3E8-44B2-B8D3-132F4EE88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65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D99B-089A-42F4-A744-85409A228769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D409-E3E8-44B2-B8D3-132F4EE88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56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D99B-089A-42F4-A744-85409A228769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D409-E3E8-44B2-B8D3-132F4EE88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068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D99B-089A-42F4-A744-85409A228769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D409-E3E8-44B2-B8D3-132F4EE88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25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D99B-089A-42F4-A744-85409A228769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D409-E3E8-44B2-B8D3-132F4EE88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52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D99B-089A-42F4-A744-85409A228769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D409-E3E8-44B2-B8D3-132F4EE88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54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D99B-089A-42F4-A744-85409A228769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D409-E3E8-44B2-B8D3-132F4EE88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63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D99B-089A-42F4-A744-85409A228769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D409-E3E8-44B2-B8D3-132F4EE88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49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D99B-089A-42F4-A744-85409A228769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D409-E3E8-44B2-B8D3-132F4EE88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83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9D99B-089A-42F4-A744-85409A228769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2D409-E3E8-44B2-B8D3-132F4EE88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08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www.google.hr/url?sa=i&amp;rct=j&amp;q=&amp;esrc=s&amp;source=images&amp;cd=&amp;cad=rja&amp;uact=8&amp;ved=0ahUKEwiykIabjsPJAhWFhQ8KHXWsDtEQjRwIBw&amp;url=http://www.telegraph.co.uk/news/shopping-and-consumer-news/11278164/Revealed-formula-for-finding-perfect-Christmas-present.html&amp;psig=AFQjCNGHmC3horMHNBlpvzv_W30LSvYGMg&amp;ust=1449349588777535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hr/url?sa=i&amp;rct=j&amp;q=&amp;esrc=s&amp;source=images&amp;cd=&amp;cad=rja&amp;uact=8&amp;ved=0ahUKEwi7973zjsPJAhVDIQ8KHU3yAGgQjRwIBw&amp;url=http://www.wikihow.com/Knock-in-a-Cricket-Bat-Quickly&amp;bvm=bv.108538919,d.ZWU&amp;psig=AFQjCNGFr9atx4CLrg1iXea08-C43ILUSA&amp;ust=1449349795109387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hr/url?sa=i&amp;rct=j&amp;q=&amp;esrc=s&amp;source=images&amp;cd=&amp;cad=rja&amp;uact=8&amp;ved=0ahUKEwipyafNjsPJAhXGJw4KHbsPCRoQjRwIBw&amp;url=http://www.redrae.co.uk/joules-womens-avelyn-cable-knit-jumper-red.htm&amp;bvm=bv.108538919,d.ZWU&amp;psig=AFQjCNH_nafhERXfq_x_z5mls9nvs9EdaQ&amp;ust=144934970142589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www.google.hr/url?sa=i&amp;rct=j&amp;q=&amp;esrc=s&amp;source=images&amp;cd=&amp;cad=rja&amp;uact=8&amp;ved=0ahUKEwiaipKvj8PJAhVBXg8KHV8PDgUQjRwIBw&amp;url=http://blogs.hebrewpod101.com/blog/2013/11/24/hebrew-word-of-the-day-bone-noun/&amp;bvm=bv.108538919,d.ZWU&amp;psig=AFQjCNHBwNH9Wy73Q_jx_YxI-uUaW8sqLQ&amp;ust=1449349926491891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hr/url?sa=i&amp;rct=j&amp;q=&amp;esrc=s&amp;source=images&amp;cd=&amp;cad=rja&amp;uact=8&amp;ved=0ahUKEwiK8KPtj8PJAhXDcg8KHbDQAhYQjRwIBw&amp;url=http://www.warrenphotographic.co.uk/35369-yellow-labrador-pup-lying-in-a-wicker-basket-dog-bed&amp;bvm=bv.108538919,d.ZWU&amp;psig=AFQjCNFQIyDhP-_rZ3xCf-zxg8s2qb0V2A&amp;ust=1449350055925523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s://www.google.hr/url?sa=i&amp;rct=j&amp;q=&amp;esrc=s&amp;source=images&amp;cd=&amp;cad=rja&amp;uact=8&amp;ved=0ahUKEwjezd7Bj8PJAhWFOQ8KHX-dBfIQjRwIBw&amp;url=https://totallyradicalsportz.wordpress.com/2009/11/20/blanket-vs-slanket-point-counterpoint/&amp;bvm=bv.108538919,d.ZWU&amp;psig=AFQjCNHOWG9laWSSTRruj52PbPSByawjUQ&amp;ust=144934996374983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hyperlink" Target="http://www.google.hr/url?sa=i&amp;rct=j&amp;q=&amp;esrc=s&amp;source=images&amp;cd=&amp;cad=rja&amp;uact=8&amp;ved=0ahUKEwixj7TF-MfJAhWDiQ8KHWKuB8QQjRwIBw&amp;url=http://www.clownantics.com/twisting-balloon-supplies/balloons-by-color/grey.html&amp;bvm=bv.108538919,d.ZWU&amp;psig=AFQjCNGkb3ZGVCbjV2eU4ncL40uk8_bP6g&amp;ust=144951559810580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3.png"/><Relationship Id="rId2" Type="http://schemas.openxmlformats.org/officeDocument/2006/relationships/hyperlink" Target="http://www.backgroundsy.com/photos/red-balloon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hr/url?sa=i&amp;rct=j&amp;q=&amp;esrc=s&amp;source=images&amp;cd=&amp;cad=rja&amp;uact=8&amp;ved=0ahUKEwi-5Pe2-cfJAhVB8A4KHe98Dp8QjRwIBw&amp;url=http://www.clipartlord.com/free-pink-balloon-clip-art/&amp;bvm=bv.108538919,d.ZWU&amp;psig=AFQjCNFubDwJS8gB5KPS1V-Hp0GgzuxCkA&amp;ust=1449515818523649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www.google.hr/url?sa=i&amp;rct=j&amp;q=&amp;esrc=s&amp;source=images&amp;cd=&amp;cad=rja&amp;uact=8&amp;ved=0ahUKEwi-4o2V-cfJAhWDYw8KHWLNA_MQjRwIBw&amp;url=http://www.barryballoons.ie/product/50pk-11-met-purple/&amp;bvm=bv.108538919,d.ZWU&amp;psig=AFQjCNEfkdlQjDme3BT5v0H8z1-O0rcfXw&amp;ust=1449515722711867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hyperlink" Target="http://www.google.hr/url?sa=i&amp;rct=j&amp;q=&amp;esrc=s&amp;source=images&amp;cd=&amp;cad=rja&amp;uact=8&amp;ved=0ahUKEwjYsLDm-cfJAhWDdw8KHaCBDeQQjRwIBw&amp;url=http://www.balloondealer.com/app/inch-brown-crystal-balloon-pack-u-92.html&amp;bvm=bv.108538919,d.ZWU&amp;psig=AFQjCNHvUaxhGO5UN5LzRDNK8snEpc0oNw&amp;ust=1449515935901207" TargetMode="External"/><Relationship Id="rId7" Type="http://schemas.openxmlformats.org/officeDocument/2006/relationships/hyperlink" Target="http://www.google.hr/url?sa=i&amp;rct=j&amp;q=&amp;esrc=s&amp;source=images&amp;cd=&amp;cad=rja&amp;uact=8&amp;ved=0ahUKEwiYyIeU-sfJAhWF_w4KHSSlAeoQjRwIBw&amp;url=http://www.amazon.co.uk/11Inch-Latex-Orange-Wedding-Balloons/dp/B004JUQG4Q&amp;bvm=bv.108538919,d.ZWU&amp;psig=AFQjCNGCoQOdUHzNy6VQmPVDYxeuj8LvCw&amp;ust=144951603053926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jpeg"/><Relationship Id="rId5" Type="http://schemas.openxmlformats.org/officeDocument/2006/relationships/hyperlink" Target="http://www.google.hr/url?sa=i&amp;rct=j&amp;q=&amp;esrc=s&amp;source=images&amp;cd=&amp;cad=rja&amp;uact=8&amp;ved=0ahUKEwjmk_mC-sfJAhXCoQ4KHYyyDCEQjRwIBw&amp;url=http://www.funcart.in/latex-balloons&amp;bvm=bv.108538919,d.ZWU&amp;psig=AFQjCNFnbR4lpwp5zLmZ7DLpuklN7RvVxA&amp;ust=1449515977698206" TargetMode="Externa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hyperlink" Target="http://www.google.hr/url?sa=i&amp;rct=j&amp;q=&amp;esrc=s&amp;source=images&amp;cd=&amp;cad=rja&amp;uact=8&amp;ved=0ahUKEwj8xIG--sfJAhXGog4KHZlRDqQQjRwIBw&amp;url=http://clubpenguin.wikia.com/wiki/Yellow_Balloon_Pin&amp;bvm=bv.108538919,d.ZWU&amp;psig=AFQjCNExDxqz9wpgh8SnqRmP2GhSpG9l1g&amp;ust=1449516098417847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hr/url?sa=i&amp;rct=j&amp;q=&amp;esrc=s&amp;source=images&amp;cd=&amp;cad=rja&amp;uact=8&amp;ved=0ahUKEwiq6vz0-sfJAhWGXw8KHVntCIkQjRwIBw&amp;url=http://www.clker.com/clipart-green-balloon-3.html&amp;bvm=bv.108538919,d.ZWU&amp;psig=AFQjCNF_USDut8UCqXUBeSzZs95MrwCzeQ&amp;ust=1449516234343389" TargetMode="External"/><Relationship Id="rId5" Type="http://schemas.openxmlformats.org/officeDocument/2006/relationships/image" Target="../media/image18.jpeg"/><Relationship Id="rId4" Type="http://schemas.openxmlformats.org/officeDocument/2006/relationships/hyperlink" Target="http://www.google.hr/url?sa=i&amp;rct=j&amp;q=&amp;esrc=s&amp;source=images&amp;cd=&amp;cad=rja&amp;uact=8&amp;ved=0ahUKEwjemr7b-sfJAhXDHA8KHSbSBqEQjRwIBw&amp;url=http://www.123rf.com/photo_695725_blue-balloon-balloon-series-object-isolated-illustration-painting-drawing.html&amp;bvm=bv.108538919,d.ZWU&amp;psig=AFQjCNFANDC8KXd8wC7uQuBmB9Sd5VLkaA&amp;ust=14495161655943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Mut’s</a:t>
            </a:r>
            <a:r>
              <a:rPr lang="en-US" dirty="0" smtClean="0"/>
              <a:t> present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25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6632"/>
            <a:ext cx="4038600" cy="64087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They have got good </a:t>
            </a:r>
            <a:r>
              <a:rPr lang="en-US" b="1" dirty="0" smtClean="0"/>
              <a:t>presents.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She has got a red </a:t>
            </a:r>
            <a:r>
              <a:rPr lang="en-US" b="1" dirty="0" smtClean="0"/>
              <a:t>jumper.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He has got a new </a:t>
            </a:r>
            <a:r>
              <a:rPr lang="en-US" b="1" dirty="0" smtClean="0"/>
              <a:t>cricket bat.</a:t>
            </a:r>
            <a:endParaRPr lang="en-US" b="1" dirty="0"/>
          </a:p>
        </p:txBody>
      </p:sp>
      <p:pic>
        <p:nvPicPr>
          <p:cNvPr id="5" name="irc_mi" descr="http://i.telegraph.co.uk/multimedia/archive/02416/Christmas_presents_2416800b.jpg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16633"/>
            <a:ext cx="3312368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www.joules.com/medias/sys_master/8864666746910/P_AVELYN_RED_A.jp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217420"/>
            <a:ext cx="2088232" cy="2219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rc_mi" descr="http://www.wikihow.com/images/d/d9/Knock-in-a-Cricket-Bat-Quickly-Step-11.jpg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406474"/>
            <a:ext cx="2448272" cy="1758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648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593752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Mut</a:t>
            </a:r>
            <a:r>
              <a:rPr lang="en-US" dirty="0" smtClean="0"/>
              <a:t> has got an old </a:t>
            </a:r>
            <a:r>
              <a:rPr lang="en-US" b="1" dirty="0" smtClean="0"/>
              <a:t>bone</a:t>
            </a:r>
            <a:r>
              <a:rPr lang="en-US" dirty="0" smtClean="0"/>
              <a:t> and a small</a:t>
            </a:r>
            <a:r>
              <a:rPr lang="en-US" b="1" dirty="0" smtClean="0"/>
              <a:t> blanket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Mut</a:t>
            </a:r>
            <a:r>
              <a:rPr lang="en-US" dirty="0" smtClean="0"/>
              <a:t> has got a </a:t>
            </a:r>
            <a:r>
              <a:rPr lang="en-US" b="1" dirty="0" smtClean="0"/>
              <a:t>basket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irc_mi" descr="http://cdn.innovativelanguage.com/wordlists/media/thumb/9459_fit512.jpg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60648"/>
            <a:ext cx="1367388" cy="1358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s://totallyradicalsportz.files.wordpress.com/2009/11/blanket2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32656"/>
            <a:ext cx="1728192" cy="17281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rc_mi" descr="http://www.warrenphotographic.co.uk/photography/bigs/35369-Yellow-Labrador-pup-lying-in-a-wicker-basket-dog-bed-white-background.jpg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924944"/>
            <a:ext cx="3240360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731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COLOURS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684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038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US" dirty="0" smtClean="0"/>
              <a:t>black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white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grey 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53" y="2420888"/>
            <a:ext cx="2016224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irc_mi" descr="http://www.clownantics.com/images/catalog/category586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025" y="4725144"/>
            <a:ext cx="1325880" cy="1325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0" name="Picture 6" descr="Always carry a black balloon on a string: Raw, String, Black Balloon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2448843" cy="1959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21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5865515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US" dirty="0" smtClean="0"/>
              <a:t>red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purple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pink  </a:t>
            </a:r>
            <a:endParaRPr lang="en-US" dirty="0"/>
          </a:p>
        </p:txBody>
      </p:sp>
      <p:pic>
        <p:nvPicPr>
          <p:cNvPr id="5" name="irc_mi" descr="http://www.backgroundsy.com/file/preview/red-balloon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2304256" cy="1584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www.barryballoons.ie/wp-content/uploads/2014/10/62.jp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0756"/>
            <a:ext cx="1368152" cy="1372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rc_mi" descr="http://www.clipartlord.com/wp-content/uploads/2014/05/balloon3.png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45024"/>
            <a:ext cx="899160" cy="22434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555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5865515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US" dirty="0" smtClean="0"/>
              <a:t>brown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beige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orange  </a:t>
            </a:r>
            <a:endParaRPr lang="en-US" dirty="0"/>
          </a:p>
        </p:txBody>
      </p:sp>
      <p:pic>
        <p:nvPicPr>
          <p:cNvPr id="5" name="irc_mi" descr="http://www.balloondealer.com/app/images/BD11BROWN.jpg">
            <a:hlinkClick r:id="rId3"/>
          </p:cNvPr>
          <p:cNvPicPr>
            <a:picLocks noGrp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1450504" cy="1498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res.cloudinary.com/kartrocket/image/fetch/w_171,q_90,h_187,c_pad/http%3A%2F%2Fkartrocket-mtp.s3.amazonaws.com%2Fall-stores%2Fimage_123funcart%2Fdata%2F12-inch-Pearl-Beige-Latex-balloons.jpg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1630680" cy="1783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rc_mi" descr="http://ecx.images-amazon.com/images/I/31hUt24agTL._SY300_.jpg">
            <a:hlinkClick r:id="rId7"/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26" y="4437112"/>
            <a:ext cx="1440180" cy="1440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178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5865515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US" dirty="0" smtClean="0"/>
              <a:t>yellow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blue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green </a:t>
            </a:r>
            <a:endParaRPr lang="en-US" dirty="0"/>
          </a:p>
        </p:txBody>
      </p:sp>
      <p:pic>
        <p:nvPicPr>
          <p:cNvPr id="5" name="irc_mi" descr="http://vignette1.wikia.nocookie.net/clubpenguin/images/3/37/Yellow_Balloon_Pin.PNG/revision/latest?cb=20150315003631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93" y="260351"/>
            <a:ext cx="1355544" cy="1728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previews.123rf.com/images/123rfaurinko/123rfaurinko0701/123rfaurinko070100029/695725-Blue-Balloon-balloon-series-object-isolated-illustration-painting-drawing-Stock-Illustration.jp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04864"/>
            <a:ext cx="1728192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rc_mi" descr="http://www.clker.com/cliparts/e/N/9/L/L/O/green-balloon-hi.png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072" y="4437112"/>
            <a:ext cx="1097280" cy="1797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238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55</Words>
  <Application>Microsoft Office PowerPoint</Application>
  <PresentationFormat>On-screen Show (4:3)</PresentationFormat>
  <Paragraphs>62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Mut’s present</vt:lpstr>
      <vt:lpstr>PowerPoint Presentation</vt:lpstr>
      <vt:lpstr>PowerPoint Presentation</vt:lpstr>
      <vt:lpstr>COLOURS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Mut’s present</dc:title>
  <dc:creator>Nina</dc:creator>
  <cp:lastModifiedBy>Nina</cp:lastModifiedBy>
  <cp:revision>16</cp:revision>
  <dcterms:created xsi:type="dcterms:W3CDTF">2015-12-04T21:05:20Z</dcterms:created>
  <dcterms:modified xsi:type="dcterms:W3CDTF">2015-12-06T19:28:24Z</dcterms:modified>
</cp:coreProperties>
</file>