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7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5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1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2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6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3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4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7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9619-290F-4616-81DB-F8B8431A3D57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3AD4-AD64-4F57-BAD6-7B1700ADD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3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jK9d2OlMPJAhVGKQ8KHRTiA64QjRwIBw&amp;url=http://www.rahway.net/domain/871&amp;bvm=bv.108538919,d.ZWU&amp;psig=AFQjCNGkbljJN8bWN3NUOm1BClvL5JANSw&amp;ust=144935119956174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ved=0ahUKEwicm43Sk8PJAhXCPg8KHaVbBDQQjRwIBw&amp;url=http://www.bestvalueschools.com/art-and-design-scholarships/&amp;bvm=bv.108538919,d.ZWU&amp;psig=AFQjCNHY4gcYGMqBAbFatCeLxMHgploN0w&amp;ust=144935106991100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Phpb4k8PJAhXI2Q4KHf-mALgQjRwIBw&amp;url=http://users.wpi.edu/~kkarnik/french.html&amp;bvm=bv.108538919,d.ZWU&amp;psig=AFQjCNET20RO0-8j1QcdIvLt1FB4E8qLMQ&amp;ust=1449351149914808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hr/url?sa=i&amp;rct=j&amp;q=&amp;esrc=s&amp;source=images&amp;cd=&amp;cad=rja&amp;uact=8&amp;ved=0ahUKEwjz3tDlk8PJAhUFgg8KHSCHDm4QjRwIBw&amp;url=http://mortalengines.wikia.com/wiki/File:English_flag.png&amp;bvm=bv.108538919,d.ZWU&amp;psig=AFQjCNFNKg_4Z3HaVHvdlEF2vZwMHx7sYw&amp;ust=1449351116632344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U8NiflcPJAhVFJA8KHfHCBbwQjRwIBw&amp;url=http://www.cbn4.com/2015/11/24/oas-partners-with-ministry-of-education-to-train-teachers-in-ict-2/&amp;bvm=bv.108538919,d.ZWU&amp;psig=AFQjCNEjm5uL5zbVRBPm317mvaqzx2bUlg&amp;ust=1449351501908195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hr/url?sa=i&amp;rct=j&amp;q=&amp;esrc=s&amp;source=images&amp;cd=&amp;cad=rja&amp;uact=8&amp;ved=0ahUKEwj2gOvPlMPJAhWGpQ4KHcrlB3kQjRwIBw&amp;url=http://newtown.reed.schooldesk.net/Parents/PTA/GeographyProgram/tabid/7746/Default.aspx&amp;bvm=bv.108538919,d.ZWU&amp;psig=AFQjCNHa7Z4MuZNcdToL4-n5RiH32lMxMg&amp;ust=144935133822176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Thb6OlcPJAhUEWw8KHdlAAfUQjRwIBw&amp;url=http://www.geekinsydney.com/7151/teachers-early-gender-bias-in-maths-affects-girls-all-through-education/&amp;bvm=bv.108538919,d.ZWU&amp;psig=AFQjCNEVodhEAqr-jluVoqYbe9jfJVC9gw&amp;ust=144935143426301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hr/url?sa=i&amp;rct=j&amp;q=&amp;esrc=s&amp;source=images&amp;cd=&amp;cad=rja&amp;uact=8&amp;ved=0ahUKEwjD6MLrlMPJAhXBdQ8KHThyDKoQjRwIBw&amp;url=https://en.wikipedia.org/wiki/Big_History&amp;bvm=bv.108538919,d.ZWU&amp;psig=AFQjCNGHPMvQ6ROU2IkzAW0r73CCvCbWsw&amp;ust=1449351374041944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ahUKEwihuIz2lcPJAhUFFg8KHfFiBm8QjRwIBw&amp;url=http://www.fcc.oxon.sch.uk/curriculum/re_department_profile.html&amp;psig=AFQjCNEvE96hapDA5YFcxMtHVf-kIQmYCg&amp;ust=144935168683598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z1dSilsPJAhUELA8KHesuCaQQjRwIBw&amp;url=http://weknowyourdreams.com/music.html&amp;psig=AFQjCNEhXlE8rUNZW6dRO54jiZNfo_TceA&amp;ust=1449351777318230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www.google.hr/url?sa=i&amp;rct=j&amp;q=&amp;esrc=s&amp;source=images&amp;cd=&amp;cad=rja&amp;uact=8&amp;ved=0ahUKEwiOiIuElsPJAhUFFw8KHX0zBTAQjRwIBw&amp;url=http://www.clipartpanda.com/categories/pe-class-clipart&amp;psig=AFQjCNEuUloion-yno6ON_kiPjSZwBuTMg&amp;ust=14493517164658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hr/url?sa=i&amp;rct=j&amp;q=&amp;esrc=s&amp;source=images&amp;cd=&amp;cad=rja&amp;uact=8&amp;ved=0ahUKEwjvm63wlsPJAhUGPQ8KHR-WBGgQjRwIBw&amp;url=http://www.ox.ac.uk/admissions/undergraduate/courses-listing/physics-and-philosophy&amp;psig=AFQjCNFwkWmeOaJXeGoBGnUvdZSZFs59fQ&amp;ust=144935191684027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rjMmal8PJAhVDig8KHTWnAecQjRwIBw&amp;url=http://archive.sciencewatch.com/dr/sci/misc/Top100Chemists2000-10/&amp;psig=AFQjCNGxteDzDYIfmpMa22LlvgFRF1IElA&amp;ust=1449352028969353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s://sites.google.com/site/msholborowloveshonorsbiolog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hr/url?sa=i&amp;rct=j&amp;q=&amp;esrc=s&amp;source=images&amp;cd=&amp;cad=rja&amp;uact=8&amp;ved=0ahUKEwjJxfvCl8PJAhVE_Q4KHb1sA0AQjRwIBw&amp;url=http://www.st-peters-yoxall.staffs.sch.uk/page/?pid%3D118&amp;psig=AFQjCNHCjRqAMV18fn2Y8oAQZd5EJc4BPg&amp;ust=144935211547953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://www.google.hr/url?sa=i&amp;rct=j&amp;q=&amp;esrc=s&amp;source=images&amp;cd=&amp;cad=rja&amp;uact=8&amp;ved=0ahUKEwjW_rPnl8PJAhVIqA4KHZsFAQUQjRwIBw&amp;url=http://www.iriss.org.uk/resources/imagining1&amp;psig=AFQjCNFhQfm2TUp8B5zNB-PsOoT0oscOCw&amp;ust=14493521511295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Art and Design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English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French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Italian </a:t>
            </a:r>
            <a:endParaRPr lang="en-US" dirty="0"/>
          </a:p>
        </p:txBody>
      </p:sp>
      <p:pic>
        <p:nvPicPr>
          <p:cNvPr id="5" name="irc_mi" descr="http://www.bestvalueschools.com/wp-content/uploads/2015/05/art-and-design-scholarship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192024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vignette1.wikia.nocookie.net/mortalengines/images/b/b6/English_flag.png/revision/latest?cb=2010061422075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users.wpi.edu/~kkarnik/Image/french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01622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orgsites.com/nj/seasideitalianclub/italyboot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Geography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History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Maths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ICT</a:t>
            </a:r>
            <a:r>
              <a:rPr lang="en-US" dirty="0" smtClean="0"/>
              <a:t> (Information and Communication Technology)</a:t>
            </a:r>
            <a:endParaRPr lang="en-US" dirty="0"/>
          </a:p>
        </p:txBody>
      </p:sp>
      <p:pic>
        <p:nvPicPr>
          <p:cNvPr id="5" name="irc_mi" descr="http://newtown.reed.schooldesk.net/Portals/Newtown/Reed/images/Geography/World_in_your_hand.jpg?dummy=158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43" y="188640"/>
            <a:ext cx="237626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2.gstatic.com/images?q=tbn:ANd9GcTb5rJueRdsx44FjmIFFrPhWOAnZEcBvq_bNq-P-WxDYlzRy-V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09" y="1484784"/>
            <a:ext cx="2248535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geekinsydney.com/wp-content/uploads/2015/02/Math-Girl-.pn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4" y="3079613"/>
            <a:ext cx="1872208" cy="172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cbn4news.com/wp-content/uploads/2015/11/ict-comm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08" y="4653136"/>
            <a:ext cx="295568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2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 (Religious Education)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Music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 (Physical Education)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rc_mi" descr="http://www.fcc.oxon.sch.uk/files/image/religious-symbols-trans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8641"/>
            <a:ext cx="237626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mages.clipartpanda.com/pe-class-clipart-P.E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6642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eknowyourdreams.com/images/music/music-08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62" y="2087880"/>
            <a:ext cx="3821266" cy="191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6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Physics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Biology           Science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1783654" y="404664"/>
            <a:ext cx="648072" cy="5472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rc_mi" descr="http://www.ox.ac.uk/sites/files/oxford/styles/ow_large_feature/public/field/field_image_main/Physics-and-Philosophy.jpg?itok=b43i4qQv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038600" cy="138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asdk12.org/staff/wingo_leesa/pages/wingosite/biology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288032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archive.sciencewatch.com/sciencewatch/swimages/pooz/beakers1_47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28" y="4653136"/>
            <a:ext cx="370486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1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Design and Technology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Citizenship</a:t>
            </a:r>
            <a:endParaRPr lang="en-US" dirty="0"/>
          </a:p>
        </p:txBody>
      </p:sp>
      <p:pic>
        <p:nvPicPr>
          <p:cNvPr id="5" name="irc_mi" descr="http://www.st-peters-yoxall.staffs.sch.uk/_files/users/2/images/7065396C26A83CA0CBEC82C0BF4FAB6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5202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iriss.org.uk/sites/default/files/imagecache/content-full-width/citizenship_fig2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8464"/>
            <a:ext cx="3312368" cy="273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6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School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Nina</dc:creator>
  <cp:lastModifiedBy>Nina</cp:lastModifiedBy>
  <cp:revision>13</cp:revision>
  <dcterms:created xsi:type="dcterms:W3CDTF">2015-12-04T21:29:48Z</dcterms:created>
  <dcterms:modified xsi:type="dcterms:W3CDTF">2018-02-11T14:17:29Z</dcterms:modified>
</cp:coreProperties>
</file>