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498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81EBA-8F28-40D5-8167-BA995B7404EA}" type="datetimeFigureOut">
              <a:rPr lang="en-GB" smtClean="0"/>
              <a:t>16/12/2015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17C6C-1AC0-4BFD-B942-4AB09B6E86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57555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81EBA-8F28-40D5-8167-BA995B7404EA}" type="datetimeFigureOut">
              <a:rPr lang="en-GB" smtClean="0"/>
              <a:t>16/12/2015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17C6C-1AC0-4BFD-B942-4AB09B6E86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05854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81EBA-8F28-40D5-8167-BA995B7404EA}" type="datetimeFigureOut">
              <a:rPr lang="en-GB" smtClean="0"/>
              <a:t>16/12/2015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17C6C-1AC0-4BFD-B942-4AB09B6E86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05173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81EBA-8F28-40D5-8167-BA995B7404EA}" type="datetimeFigureOut">
              <a:rPr lang="en-GB" smtClean="0"/>
              <a:t>16/12/2015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17C6C-1AC0-4BFD-B942-4AB09B6E86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70056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81EBA-8F28-40D5-8167-BA995B7404EA}" type="datetimeFigureOut">
              <a:rPr lang="en-GB" smtClean="0"/>
              <a:t>16/12/2015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17C6C-1AC0-4BFD-B942-4AB09B6E86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38287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81EBA-8F28-40D5-8167-BA995B7404EA}" type="datetimeFigureOut">
              <a:rPr lang="en-GB" smtClean="0"/>
              <a:t>16/12/2015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17C6C-1AC0-4BFD-B942-4AB09B6E86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6656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81EBA-8F28-40D5-8167-BA995B7404EA}" type="datetimeFigureOut">
              <a:rPr lang="en-GB" smtClean="0"/>
              <a:t>16/12/2015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17C6C-1AC0-4BFD-B942-4AB09B6E86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01753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81EBA-8F28-40D5-8167-BA995B7404EA}" type="datetimeFigureOut">
              <a:rPr lang="en-GB" smtClean="0"/>
              <a:t>16/12/2015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17C6C-1AC0-4BFD-B942-4AB09B6E86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95744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81EBA-8F28-40D5-8167-BA995B7404EA}" type="datetimeFigureOut">
              <a:rPr lang="en-GB" smtClean="0"/>
              <a:t>16/12/2015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17C6C-1AC0-4BFD-B942-4AB09B6E86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18226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81EBA-8F28-40D5-8167-BA995B7404EA}" type="datetimeFigureOut">
              <a:rPr lang="en-GB" smtClean="0"/>
              <a:t>16/12/2015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17C6C-1AC0-4BFD-B942-4AB09B6E86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45386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81EBA-8F28-40D5-8167-BA995B7404EA}" type="datetimeFigureOut">
              <a:rPr lang="en-GB" smtClean="0"/>
              <a:t>16/12/2015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17C6C-1AC0-4BFD-B942-4AB09B6E86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46461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981EBA-8F28-40D5-8167-BA995B7404EA}" type="datetimeFigureOut">
              <a:rPr lang="en-GB" smtClean="0"/>
              <a:t>16/12/2015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A17C6C-1AC0-4BFD-B942-4AB09B6E86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33472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www.google.hr/url?sa=i&amp;rct=j&amp;q=&amp;esrc=s&amp;source=images&amp;cd=&amp;cad=rja&amp;uact=8&amp;ved=0ahUKEwi85rK5m-HJAhUGfhoKHaeCBWkQjRwIBw&amp;url=https://www.youtube.com/watch?v%3DsSuHxEiJGos&amp;psig=AFQjCNGSCR-UAPLVQ2bLa923av581HjdRg&amp;ust=1450383959633914" TargetMode="Externa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google.hr/url?sa=i&amp;rct=j&amp;q=&amp;esrc=s&amp;source=images&amp;cd=&amp;cad=rja&amp;uact=8&amp;ved=0ahUKEwjvg9njnOHJAhUCUxoKHQKbDS4QjRwIBw&amp;url=http://www.canstockphoto.com/illustration/screaming.html&amp;bvm=bv.110151844,d.bGg&amp;psig=AFQjCNEaHBoKmhBduvZ-gV2Z2LpV2LcYww&amp;ust=1450384288449559" TargetMode="Externa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3.jpeg"/><Relationship Id="rId4" Type="http://schemas.openxmlformats.org/officeDocument/2006/relationships/hyperlink" Target="http://www.google.hr/url?sa=i&amp;rct=j&amp;q=&amp;esrc=s&amp;source=images&amp;cd=&amp;cad=rja&amp;uact=8&amp;ved=0ahUKEwi_s6CKneHJAhUHLhoKHaCEA9UQjRwIBw&amp;url=http://anglescomic.blogspot.com/2015_01_01_archive.html&amp;bvm=bv.110151844,d.bGg&amp;psig=AFQjCNEe_sFHQl9reISbCygvS0-oxcEAWg&amp;ust=1450384391559953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Twelve Months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 Slav legend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29633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Vocabulary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A </a:t>
            </a:r>
            <a:r>
              <a:rPr lang="en-US" b="1" dirty="0" smtClean="0"/>
              <a:t>Slav</a:t>
            </a:r>
            <a:r>
              <a:rPr lang="en-US" dirty="0" smtClean="0"/>
              <a:t> legend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Once there was a </a:t>
            </a:r>
            <a:r>
              <a:rPr lang="en-US" b="1" dirty="0" smtClean="0"/>
              <a:t>widow.</a:t>
            </a:r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r>
              <a:rPr lang="en-US" dirty="0" smtClean="0"/>
              <a:t>The snow </a:t>
            </a:r>
            <a:r>
              <a:rPr lang="en-US" b="1" dirty="0" smtClean="0"/>
              <a:t>melted </a:t>
            </a:r>
            <a:r>
              <a:rPr lang="en-US" dirty="0" smtClean="0"/>
              <a:t>and  flowers </a:t>
            </a:r>
            <a:r>
              <a:rPr lang="en-US" b="1" dirty="0" smtClean="0"/>
              <a:t>grew</a:t>
            </a:r>
            <a:r>
              <a:rPr lang="en-US" dirty="0" smtClean="0"/>
              <a:t>.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 smtClean="0"/>
              <a:t>Slav</a:t>
            </a:r>
            <a:r>
              <a:rPr lang="en-US" dirty="0" smtClean="0"/>
              <a:t>  /</a:t>
            </a:r>
            <a:r>
              <a:rPr lang="en-US" dirty="0" err="1" smtClean="0"/>
              <a:t>slɑːv</a:t>
            </a:r>
            <a:r>
              <a:rPr lang="en-US" dirty="0" smtClean="0"/>
              <a:t>/ </a:t>
            </a:r>
            <a:r>
              <a:rPr lang="en-US" dirty="0" err="1" smtClean="0"/>
              <a:t>refering</a:t>
            </a:r>
            <a:r>
              <a:rPr lang="en-US" dirty="0" smtClean="0"/>
              <a:t> to the Eastern European races of people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b="1" dirty="0" smtClean="0"/>
              <a:t>widow </a:t>
            </a:r>
            <a:r>
              <a:rPr lang="en-US" dirty="0" smtClean="0"/>
              <a:t> /ˈ</a:t>
            </a:r>
            <a:r>
              <a:rPr lang="en-US" dirty="0" err="1" smtClean="0"/>
              <a:t>wɪdəʊ</a:t>
            </a:r>
            <a:r>
              <a:rPr lang="en-US" dirty="0" smtClean="0"/>
              <a:t>/ a woman whose husband has died</a:t>
            </a:r>
          </a:p>
          <a:p>
            <a:pPr marL="0" indent="0">
              <a:buNone/>
            </a:pPr>
            <a:r>
              <a:rPr lang="en-US" b="1" dirty="0" smtClean="0"/>
              <a:t>melt </a:t>
            </a:r>
            <a:r>
              <a:rPr lang="en-US" dirty="0" smtClean="0"/>
              <a:t>/melt/ to turn into liquid</a:t>
            </a:r>
          </a:p>
          <a:p>
            <a:pPr marL="0" indent="0">
              <a:buNone/>
            </a:pPr>
            <a:r>
              <a:rPr lang="en-US" b="1" dirty="0" smtClean="0"/>
              <a:t>grow</a:t>
            </a:r>
            <a:r>
              <a:rPr lang="en-US" dirty="0" smtClean="0"/>
              <a:t>  /</a:t>
            </a:r>
            <a:r>
              <a:rPr lang="en-US" dirty="0" err="1" smtClean="0"/>
              <a:t>ɡroʊ</a:t>
            </a:r>
            <a:r>
              <a:rPr lang="en-US" dirty="0" smtClean="0"/>
              <a:t>/ to become bigger</a:t>
            </a:r>
            <a:endParaRPr lang="en-US" dirty="0"/>
          </a:p>
        </p:txBody>
      </p:sp>
      <p:pic>
        <p:nvPicPr>
          <p:cNvPr id="5" name="irc_mi" descr="https://i.ytimg.com/vi/sSuHxEiJGos/hqdefault.jpg">
            <a:hlinkClick r:id="rId2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4869160"/>
            <a:ext cx="3024336" cy="172819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9578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60648"/>
            <a:ext cx="4038600" cy="5865515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She was more </a:t>
            </a:r>
            <a:r>
              <a:rPr lang="en-US" b="1" dirty="0" smtClean="0"/>
              <a:t>polite</a:t>
            </a:r>
            <a:r>
              <a:rPr lang="en-US" dirty="0" smtClean="0"/>
              <a:t> than you.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Helen </a:t>
            </a:r>
            <a:r>
              <a:rPr lang="en-US" b="1" dirty="0" smtClean="0"/>
              <a:t>screamed</a:t>
            </a:r>
            <a:r>
              <a:rPr lang="en-US" dirty="0" smtClean="0"/>
              <a:t>: ‘Give me some apples!’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16016" y="208210"/>
            <a:ext cx="4038600" cy="6245126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polite</a:t>
            </a:r>
            <a:r>
              <a:rPr lang="en-US" dirty="0" smtClean="0"/>
              <a:t> /</a:t>
            </a:r>
            <a:r>
              <a:rPr lang="en-US" dirty="0" err="1" smtClean="0"/>
              <a:t>pəˈlaɪt</a:t>
            </a:r>
            <a:r>
              <a:rPr lang="en-US" dirty="0" smtClean="0"/>
              <a:t>/ kind and friendly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scream</a:t>
            </a:r>
            <a:r>
              <a:rPr lang="en-US" dirty="0" smtClean="0"/>
              <a:t> /</a:t>
            </a:r>
            <a:r>
              <a:rPr lang="en-US" dirty="0" err="1" smtClean="0"/>
              <a:t>skriːm</a:t>
            </a:r>
            <a:r>
              <a:rPr lang="en-US" dirty="0" smtClean="0"/>
              <a:t>/ to cry or say something loudly </a:t>
            </a:r>
          </a:p>
        </p:txBody>
      </p:sp>
      <p:pic>
        <p:nvPicPr>
          <p:cNvPr id="5" name="irc_mi" descr="http://comps.canstockphoto.com/can-stock-photo_csp7659052.jpg">
            <a:hlinkClick r:id="rId2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2744" y="4221088"/>
            <a:ext cx="2419176" cy="2232248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rc_mi" descr="http://3.bp.blogspot.com/-Eg8j9Qq8sNo/VMQUe9hLOjI/AAAAAAAAArk/-35WdJS9noo/s1600/Being%2BCivil%2B(polite).jpg">
            <a:hlinkClick r:id="rId4"/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980728"/>
            <a:ext cx="2376264" cy="21602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940443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96</Words>
  <Application>Microsoft Office PowerPoint</Application>
  <PresentationFormat>On-screen Show (4:3)</PresentationFormat>
  <Paragraphs>26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The Twelve Months</vt:lpstr>
      <vt:lpstr>Vocabulary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Twelve Months</dc:title>
  <dc:creator>Nina</dc:creator>
  <cp:lastModifiedBy>Nina</cp:lastModifiedBy>
  <cp:revision>5</cp:revision>
  <dcterms:created xsi:type="dcterms:W3CDTF">2015-12-16T20:17:03Z</dcterms:created>
  <dcterms:modified xsi:type="dcterms:W3CDTF">2015-12-16T20:36:08Z</dcterms:modified>
</cp:coreProperties>
</file>