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0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7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6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0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5C4D-128D-46BF-BDF6-03E07FCAE2D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8E7C-DFCA-4C0C-BEDD-89B6F6C16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hyperlink" Target="https://www.google.hr/url?sa=i&amp;rct=j&amp;q=&amp;esrc=s&amp;source=images&amp;cd=&amp;cad=rja&amp;uact=8&amp;ved=0ahUKEwjmtJmUyPrKAhVJvRoKHT5GDL4QjRwIBw&amp;url=https://www.reddit.com/r/dayz/comments/3azj6u/spotted_a_dayz_character_ordering_some_chips/&amp;psig=AFQjCNFeJX7XRXfy9bAPghF0eaiaiIvtLA&amp;ust=145565298484742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png"/><Relationship Id="rId9" Type="http://schemas.openxmlformats.org/officeDocument/2006/relationships/hyperlink" Target="http://www.google.hr/url?sa=i&amp;rct=j&amp;q=&amp;esrc=s&amp;source=images&amp;cd=&amp;cad=rja&amp;uact=8&amp;ved=0ahUKEwiB9P-wyPrKAhWHWhoKHWMUDBIQjRwIBw&amp;url=http://www.healthfitnessrevolution.com/danger-eating-chips/&amp;psig=AFQjCNFeJX7XRXfy9bAPghF0eaiaiIvtLA&amp;ust=145565298484742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u183omv3KAhWqHpoKHbn0AJMQjRwIBw&amp;url=http://www.edenbrothers.com/store/leek-seeds.html&amp;bvm=bv.114195076,d.ZWU&amp;psig=AFQjCNH55ZkUullyYS6zDi0Xc4HkR5jDcA&amp;ust=1455743912225548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hyperlink" Target="http://www.google.hr/url?sa=i&amp;rct=j&amp;q=&amp;esrc=s&amp;source=images&amp;cd=&amp;cad=rja&amp;uact=8&amp;ved=0ahUKEwi-pP6Umv3KAhVMCpoKHScnC_YQjRwIBw&amp;url=http://www.marions-kochbuch.de/index/0378.htm&amp;psig=AFQjCNEXxGz9OozL8klnVfWz3YJqSTHg_w&amp;ust=145574373399500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hr/url?sa=i&amp;rct=j&amp;q=&amp;esrc=s&amp;source=images&amp;cd=&amp;cad=rja&amp;uact=8&amp;ved=0ahUKEwid7IfTmv3KAhWiIpoKHcyBD-EQjRwIBw&amp;url=https://www.msc.org/cook-eat-enjoy/fish-to-eat/cod&amp;bvm=bv.114195076,d.ZWU&amp;psig=AFQjCNH6gvu12KIr3yeiiiLdRPQxY9sDGg&amp;ust=1455743859676680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www.google.hr/url?sa=i&amp;rct=j&amp;q=&amp;esrc=s&amp;source=images&amp;cd=&amp;cad=rja&amp;uact=8&amp;ved=0ahUKEwi2gcW4mv3KAhUrCpoKHavgA78QjRwIBw&amp;url=http://www.great-american-foods.com/veal/&amp;bvm=bv.114195076,d.ZWU&amp;psig=AFQjCNFOLvMI83qQ-f-1fNdQKyhyV0V4Vw&amp;ust=1455743809707244" TargetMode="Externa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jJwvztm_3KAhVpSZoKHbJTA24QjRwIBw&amp;url=http://evoomarketplace.com/evoo-marketplace-online-store/flavor-infused-balsamic-vinegars/black-mission-fig-barrel-aged-balsamic/&amp;psig=AFQjCNHSvnzYH57J2BNm12TzhyeTFi5kSQ&amp;ust=1455744188511785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google.hr/url?sa=i&amp;rct=j&amp;q=&amp;esrc=s&amp;source=images&amp;cd=&amp;cad=rja&amp;uact=8&amp;ved=0ahUKEwjf1v-vm_3KAhVFJpoKHcLdAxQQjRwIBw&amp;url=http://www.independent.co.uk/life-style/food-and-drink/news/pear-cider-boom-angers-purists-8348393.html&amp;bvm=bv.114195076,d.ZWU&amp;psig=AFQjCNH7UEkGZ9_QfGXPwpzN4Kv5G8O_0Q&amp;ust=145574405946783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ealthimpactnews.com/tag/broccoli/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://www.google.hr/url?sa=i&amp;rct=j&amp;q=&amp;esrc=s&amp;source=images&amp;cd=&amp;cad=rja&amp;uact=8&amp;ved=&amp;url=http://www.expofruct.md/fructe&amp;bvm=bv.114195076,d.bGs&amp;psig=AFQjCNHMVhJa9hHg41gDuxBRk-nK87SENg&amp;ust=1455744245351493" TargetMode="External"/><Relationship Id="rId4" Type="http://schemas.openxmlformats.org/officeDocument/2006/relationships/hyperlink" Target="http://www.google.hr/url?sa=i&amp;rct=j&amp;q=&amp;esrc=s&amp;source=images&amp;cd=&amp;cad=rja&amp;uact=8&amp;ved=0ahUKEwi7o-XAm_3KAhVKIpoKHfxfC4MQjRwIBw&amp;url=http://www.dailymail.co.uk/news/article-2389853/Supermarkets-accused-duping-customers-selling-new-potatoes-actually-seven-months-old.html&amp;bvm=bv.114195076,d.ZWU&amp;psig=AFQjCNHYULTZW44t05be3XeLqV7xAU3UhQ&amp;ust=1455744095850813" TargetMode="External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FOOD AND DRINK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cabbage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pepper</a:t>
            </a:r>
            <a:endParaRPr lang="en-US" dirty="0"/>
          </a:p>
        </p:txBody>
      </p:sp>
      <p:pic>
        <p:nvPicPr>
          <p:cNvPr id="1026" name="Picture 2" descr="C:\Users\Nina\Desktop\cabb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1152128" cy="9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crea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36" y="1484784"/>
            <a:ext cx="1152128" cy="13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pepp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05" y="3356992"/>
            <a:ext cx="972244" cy="23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yoghurt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wine</a:t>
            </a:r>
            <a:endParaRPr lang="en-US" dirty="0"/>
          </a:p>
        </p:txBody>
      </p:sp>
      <p:pic>
        <p:nvPicPr>
          <p:cNvPr id="2050" name="Picture 2" descr="C:\Users\Nina\Desktop\yoghur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32656"/>
            <a:ext cx="10751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butte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20824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ina\Desktop\vine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1211963" cy="31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name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drink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7400" dirty="0" smtClean="0"/>
          </a:p>
          <a:p>
            <a:pPr marL="0" indent="0">
              <a:buNone/>
            </a:pPr>
            <a:endParaRPr lang="hr-HR" sz="7400" dirty="0"/>
          </a:p>
          <a:p>
            <a:r>
              <a:rPr lang="en-US" sz="9600" dirty="0" smtClean="0"/>
              <a:t>chicken</a:t>
            </a:r>
          </a:p>
          <a:p>
            <a:pPr marL="0" indent="0">
              <a:buNone/>
            </a:pPr>
            <a:endParaRPr lang="hr-HR" sz="9600" dirty="0" smtClean="0"/>
          </a:p>
          <a:p>
            <a:endParaRPr lang="hr-HR" sz="9600" dirty="0"/>
          </a:p>
          <a:p>
            <a:r>
              <a:rPr lang="en-US" sz="9600" dirty="0" smtClean="0"/>
              <a:t>(</a:t>
            </a:r>
            <a:r>
              <a:rPr lang="en-US" sz="9600" dirty="0" err="1" smtClean="0"/>
              <a:t>janjetina</a:t>
            </a:r>
            <a:r>
              <a:rPr lang="en-US" sz="9600" dirty="0" smtClean="0"/>
              <a:t>) </a:t>
            </a:r>
            <a:endParaRPr lang="hr-HR" sz="9600" dirty="0" smtClean="0"/>
          </a:p>
          <a:p>
            <a:pPr marL="0" indent="0">
              <a:buNone/>
            </a:pPr>
            <a:r>
              <a:rPr lang="en-US" sz="9600" dirty="0" smtClean="0"/>
              <a:t>lamb</a:t>
            </a:r>
          </a:p>
          <a:p>
            <a:pPr marL="0" indent="0">
              <a:buNone/>
            </a:pPr>
            <a:endParaRPr lang="hr-HR" sz="9600" dirty="0" smtClean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(</a:t>
            </a:r>
            <a:r>
              <a:rPr lang="en-US" sz="9600" dirty="0" err="1" smtClean="0"/>
              <a:t>svinjetina</a:t>
            </a:r>
            <a:r>
              <a:rPr lang="en-US" sz="9600" dirty="0" smtClean="0"/>
              <a:t>) </a:t>
            </a:r>
            <a:endParaRPr lang="hr-HR" sz="9600" dirty="0" smtClean="0"/>
          </a:p>
          <a:p>
            <a:pPr marL="0" indent="0">
              <a:buNone/>
            </a:pPr>
            <a:r>
              <a:rPr lang="en-US" sz="9600" dirty="0" smtClean="0"/>
              <a:t>pork</a:t>
            </a: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(</a:t>
            </a:r>
            <a:r>
              <a:rPr lang="en-US" sz="9600" dirty="0" err="1" smtClean="0"/>
              <a:t>govedina</a:t>
            </a:r>
            <a:r>
              <a:rPr lang="en-US" sz="9600" dirty="0" smtClean="0"/>
              <a:t>) </a:t>
            </a:r>
            <a:endParaRPr lang="hr-HR" sz="9600" dirty="0" smtClean="0"/>
          </a:p>
          <a:p>
            <a:pPr marL="0" indent="0">
              <a:buNone/>
            </a:pPr>
            <a:r>
              <a:rPr lang="en-US" sz="9600" dirty="0" smtClean="0"/>
              <a:t>beef</a:t>
            </a:r>
            <a:endParaRPr lang="en-US" sz="9600" dirty="0"/>
          </a:p>
        </p:txBody>
      </p:sp>
      <p:pic>
        <p:nvPicPr>
          <p:cNvPr id="5" name="Content Placeholder 4" descr="chicke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44016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am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129614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or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44016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ee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336704"/>
          </a:xfrm>
        </p:spPr>
        <p:txBody>
          <a:bodyPr/>
          <a:lstStyle/>
          <a:p>
            <a:r>
              <a:rPr lang="en-US" dirty="0" smtClean="0"/>
              <a:t>tuna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losos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salmon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satsumas</a:t>
            </a:r>
          </a:p>
          <a:p>
            <a:endParaRPr lang="en-US" dirty="0" smtClean="0"/>
          </a:p>
          <a:p>
            <a:r>
              <a:rPr lang="en-US" dirty="0" smtClean="0"/>
              <a:t>grapes</a:t>
            </a:r>
          </a:p>
          <a:p>
            <a:endParaRPr lang="en-US" dirty="0" smtClean="0"/>
          </a:p>
          <a:p>
            <a:r>
              <a:rPr lang="en-US" dirty="0" smtClean="0"/>
              <a:t>bananas</a:t>
            </a:r>
            <a:endParaRPr lang="en-US" dirty="0"/>
          </a:p>
        </p:txBody>
      </p:sp>
      <p:pic>
        <p:nvPicPr>
          <p:cNvPr id="5" name="Content Placeholder 4" descr="tuna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151216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alm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144016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atsum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18" y="2996952"/>
            <a:ext cx="142051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grap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anana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56" y="5301208"/>
            <a:ext cx="1477075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2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08712"/>
          </a:xfrm>
        </p:spPr>
        <p:txBody>
          <a:bodyPr/>
          <a:lstStyle/>
          <a:p>
            <a:r>
              <a:rPr lang="en-US" dirty="0" smtClean="0"/>
              <a:t>tomatoes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beans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lettuce</a:t>
            </a:r>
          </a:p>
          <a:p>
            <a:endParaRPr lang="en-US" dirty="0" smtClean="0"/>
          </a:p>
          <a:p>
            <a:r>
              <a:rPr lang="en-US" dirty="0" smtClean="0"/>
              <a:t>pasta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cheese</a:t>
            </a:r>
            <a:endParaRPr lang="en-US" dirty="0"/>
          </a:p>
        </p:txBody>
      </p:sp>
      <p:pic>
        <p:nvPicPr>
          <p:cNvPr id="5" name="Content Placeholder 4" descr="tomatoes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18002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ea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1728192" cy="82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ettuc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9" y="3068960"/>
            <a:ext cx="1715359" cy="90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ast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84" y="4509120"/>
            <a:ext cx="1701024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hees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94" y="5517232"/>
            <a:ext cx="1734214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4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0871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264696"/>
          </a:xfrm>
        </p:spPr>
        <p:txBody>
          <a:bodyPr/>
          <a:lstStyle/>
          <a:p>
            <a:r>
              <a:rPr lang="en-US" dirty="0" smtClean="0"/>
              <a:t>rice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eggs</a:t>
            </a:r>
          </a:p>
          <a:p>
            <a:endParaRPr lang="en-US" dirty="0" smtClean="0"/>
          </a:p>
          <a:p>
            <a:r>
              <a:rPr lang="en-US" dirty="0" smtClean="0"/>
              <a:t>orange juice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</a:t>
            </a:r>
          </a:p>
          <a:p>
            <a:endParaRPr lang="en-US" dirty="0" smtClean="0"/>
          </a:p>
          <a:p>
            <a:r>
              <a:rPr lang="en-US" dirty="0" smtClean="0"/>
              <a:t>coffee</a:t>
            </a:r>
            <a:endParaRPr lang="en-US" dirty="0"/>
          </a:p>
        </p:txBody>
      </p:sp>
      <p:pic>
        <p:nvPicPr>
          <p:cNvPr id="5" name="Picture 4" descr="ri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423"/>
            <a:ext cx="151216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gg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7" y="1567011"/>
            <a:ext cx="1420691" cy="99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range juic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6" y="2850514"/>
            <a:ext cx="1420691" cy="93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e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149080"/>
            <a:ext cx="144015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ffe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136815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4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264696"/>
          </a:xfrm>
        </p:spPr>
        <p:txBody>
          <a:bodyPr/>
          <a:lstStyle/>
          <a:p>
            <a:r>
              <a:rPr lang="en-US" dirty="0" smtClean="0"/>
              <a:t>lemonade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pancakes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mushrooms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šunka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ham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sausage</a:t>
            </a:r>
            <a:endParaRPr lang="en-US" dirty="0"/>
          </a:p>
        </p:txBody>
      </p:sp>
      <p:pic>
        <p:nvPicPr>
          <p:cNvPr id="5" name="Content Placeholder 4" descr="lemonade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115212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ina\AppData\Local\Microsoft\Windows\Temporary Internet Files\Content.IE5\JWT240FC\pancakes_by_evov1-d6t3gdq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4" y="1916832"/>
            <a:ext cx="123961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ina\AppData\Local\Microsoft\Windows\Temporary Internet Files\Content.IE5\JWT240FC\johnny-automatic-mushrooms-1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1080119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ina\AppData\Local\Microsoft\Windows\Temporary Internet Files\Content.IE5\0WF1R07Z\ham-40023_640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221088"/>
            <a:ext cx="1080119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Nina\AppData\Local\Microsoft\Windows\Temporary Internet Files\Content.IE5\0WF1R07Z\mcol-sausage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30" y="5373216"/>
            <a:ext cx="1191868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8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1926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bread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crisps  and chips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onion</a:t>
            </a:r>
          </a:p>
          <a:p>
            <a:endParaRPr lang="en-US" dirty="0" smtClean="0"/>
          </a:p>
          <a:p>
            <a:r>
              <a:rPr lang="en-US" dirty="0" smtClean="0"/>
              <a:t>sugar</a:t>
            </a:r>
          </a:p>
          <a:p>
            <a:endParaRPr lang="en-US" dirty="0" smtClean="0"/>
          </a:p>
          <a:p>
            <a:r>
              <a:rPr lang="en-US" dirty="0" smtClean="0"/>
              <a:t>salt</a:t>
            </a:r>
          </a:p>
        </p:txBody>
      </p:sp>
      <p:pic>
        <p:nvPicPr>
          <p:cNvPr id="5" name="Content Placeholder 4" descr="C:\Users\Nina\AppData\Local\Microsoft\Windows\Temporary Internet Files\Content.IE5\L6T2P70P\bread-25206_640[1]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129614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ina\AppData\Local\Microsoft\Windows\Temporary Internet Files\Content.IE5\JWT240FC\1336367663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1041207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ina\AppData\Local\Microsoft\Windows\Temporary Internet Files\Content.IE5\L6T2P70P\onion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75" y="3284984"/>
            <a:ext cx="118983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Nina\AppData\Local\Microsoft\Windows\Temporary Internet Files\Content.IE5\0WF1R07Z\sugar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509120"/>
            <a:ext cx="1041207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Nina\AppData\Local\Microsoft\Windows\Temporary Internet Files\Content.IE5\HDQ1WRLQ\salt_shaker_106285_tns[1]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10" y="5445224"/>
            <a:ext cx="1041207" cy="98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footballerswines.co.uk/wp-content/uploads/2014/05/Bowl-of-Chips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93" y="2355282"/>
            <a:ext cx="1533827" cy="92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www.healthfitnessrevolution.com/wp-content/uploads/2013/10/pile-of-chips-cc90d7e1d517f8507a2620c5dc29e8cee4007379-s6-c30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30664"/>
            <a:ext cx="1440160" cy="109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salami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t</a:t>
            </a:r>
            <a:r>
              <a:rPr lang="hr-HR" dirty="0" smtClean="0"/>
              <a:t>eletina</a:t>
            </a:r>
          </a:p>
          <a:p>
            <a:pPr marL="0" indent="0">
              <a:buNone/>
            </a:pPr>
            <a:r>
              <a:rPr lang="hr-HR" dirty="0" err="1" smtClean="0"/>
              <a:t>veal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b</a:t>
            </a:r>
            <a:r>
              <a:rPr lang="hr-HR" dirty="0" smtClean="0"/>
              <a:t>akalar</a:t>
            </a:r>
          </a:p>
          <a:p>
            <a:pPr marL="0" indent="0">
              <a:buNone/>
            </a:pPr>
            <a:r>
              <a:rPr lang="hr-HR" dirty="0" err="1" smtClean="0"/>
              <a:t>cod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err="1"/>
              <a:t>l</a:t>
            </a:r>
            <a:r>
              <a:rPr lang="hr-HR" dirty="0" err="1" smtClean="0"/>
              <a:t>eek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en-GB" dirty="0"/>
          </a:p>
        </p:txBody>
      </p:sp>
      <p:pic>
        <p:nvPicPr>
          <p:cNvPr id="5" name="irc_mi" descr="http://www.marions-kochbuch.de/index-bilder/salami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0882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great-american-foods.com/wp-content/gallery/veal/veal2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01622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s://www.msc.org/multimedia/images/certified-species/cod-atlantic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" y="3573016"/>
            <a:ext cx="2466975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edenbrothers.com/store/media/_GroupPages/Leek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86" y="4941168"/>
            <a:ext cx="2001569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2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r>
              <a:rPr lang="en-US" dirty="0" smtClean="0"/>
              <a:t>pear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potatoes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broccoli</a:t>
            </a:r>
          </a:p>
          <a:p>
            <a:endParaRPr lang="en-US" dirty="0" smtClean="0"/>
          </a:p>
          <a:p>
            <a:r>
              <a:rPr lang="en-US" dirty="0" smtClean="0"/>
              <a:t>figs</a:t>
            </a:r>
          </a:p>
          <a:p>
            <a:endParaRPr lang="en-US" dirty="0" smtClean="0"/>
          </a:p>
          <a:p>
            <a:r>
              <a:rPr lang="en-US" dirty="0" smtClean="0"/>
              <a:t>plums</a:t>
            </a:r>
            <a:endParaRPr lang="en-US" dirty="0"/>
          </a:p>
        </p:txBody>
      </p:sp>
      <p:pic>
        <p:nvPicPr>
          <p:cNvPr id="5" name="irc_mi" descr="http://static.independent.co.uk/s3fs-public/thumbnails/image/2012/11/24/22/pear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1378496" cy="11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.dailymail.co.uk/i/pix/2013/08/12/article-2389853-0B262DC000000578-428_634x35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180020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healthimpactnews.com/wp-content/uploads/sites/2/2013/08/broccoli-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25416"/>
            <a:ext cx="1800200" cy="120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evoomarketplace.com/wp-content/uploads/2013/01/figs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92" y="4077072"/>
            <a:ext cx="196442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encrypted-tbn1.gstatic.com/images?q=tbn:ANd9GcQNFJFGoDeqfyXI8qdjZ-yJQB-UkHuRfFcSRk7lQOWagOGIShJQ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44" y="5157192"/>
            <a:ext cx="1485900" cy="1189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4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77</Words>
  <Application>Microsoft Office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FOOD AND DRINK</vt:lpstr>
      <vt:lpstr>Can you name the food and drink?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</dc:title>
  <dc:creator>Nina</dc:creator>
  <cp:lastModifiedBy>Nina</cp:lastModifiedBy>
  <cp:revision>15</cp:revision>
  <dcterms:created xsi:type="dcterms:W3CDTF">2016-02-15T19:40:38Z</dcterms:created>
  <dcterms:modified xsi:type="dcterms:W3CDTF">2016-02-22T17:18:59Z</dcterms:modified>
</cp:coreProperties>
</file>