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15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142A4C-BDA4-4A32-8820-B596D61E4D2F}" type="datetimeFigureOut">
              <a:rPr lang="hr-HR" smtClean="0"/>
              <a:t>28.2.2015.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C7F64D-8F21-4EA7-A1A2-C093E062B85A}" type="slidenum">
              <a:rPr lang="hr-HR" smtClean="0"/>
              <a:t>‹#›</a:t>
            </a:fld>
            <a:endParaRPr lang="hr-H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2A4C-BDA4-4A32-8820-B596D61E4D2F}" type="datetimeFigureOut">
              <a:rPr lang="hr-HR" smtClean="0"/>
              <a:t>28.2.2015.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F64D-8F21-4EA7-A1A2-C093E062B85A}" type="slidenum">
              <a:rPr lang="hr-HR" smtClean="0"/>
              <a:t>‹#›</a:t>
            </a:fld>
            <a:endParaRPr lang="hr-H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2A4C-BDA4-4A32-8820-B596D61E4D2F}" type="datetimeFigureOut">
              <a:rPr lang="hr-HR" smtClean="0"/>
              <a:t>28.2.2015.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F64D-8F21-4EA7-A1A2-C093E062B85A}" type="slidenum">
              <a:rPr lang="hr-HR" smtClean="0"/>
              <a:t>‹#›</a:t>
            </a:fld>
            <a:endParaRPr lang="hr-H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2A4C-BDA4-4A32-8820-B596D61E4D2F}" type="datetimeFigureOut">
              <a:rPr lang="hr-HR" smtClean="0"/>
              <a:t>28.2.2015.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F64D-8F21-4EA7-A1A2-C093E062B85A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2A4C-BDA4-4A32-8820-B596D61E4D2F}" type="datetimeFigureOut">
              <a:rPr lang="hr-HR" smtClean="0"/>
              <a:t>28.2.2015.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F64D-8F21-4EA7-A1A2-C093E062B85A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2A4C-BDA4-4A32-8820-B596D61E4D2F}" type="datetimeFigureOut">
              <a:rPr lang="hr-HR" smtClean="0"/>
              <a:t>28.2.2015.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F64D-8F21-4EA7-A1A2-C093E062B85A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2A4C-BDA4-4A32-8820-B596D61E4D2F}" type="datetimeFigureOut">
              <a:rPr lang="hr-HR" smtClean="0"/>
              <a:t>28.2.2015.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F64D-8F21-4EA7-A1A2-C093E062B85A}" type="slidenum">
              <a:rPr lang="hr-HR" smtClean="0"/>
              <a:t>‹#›</a:t>
            </a:fld>
            <a:endParaRPr lang="hr-H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2A4C-BDA4-4A32-8820-B596D61E4D2F}" type="datetimeFigureOut">
              <a:rPr lang="hr-HR" smtClean="0"/>
              <a:t>28.2.2015.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F64D-8F21-4EA7-A1A2-C093E062B85A}" type="slidenum">
              <a:rPr lang="hr-HR" smtClean="0"/>
              <a:t>‹#›</a:t>
            </a:fld>
            <a:endParaRPr lang="hr-H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2A4C-BDA4-4A32-8820-B596D61E4D2F}" type="datetimeFigureOut">
              <a:rPr lang="hr-HR" smtClean="0"/>
              <a:t>28.2.2015.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F64D-8F21-4EA7-A1A2-C093E062B85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2A4C-BDA4-4A32-8820-B596D61E4D2F}" type="datetimeFigureOut">
              <a:rPr lang="hr-HR" smtClean="0"/>
              <a:t>28.2.2015.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F64D-8F21-4EA7-A1A2-C093E062B85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2A4C-BDA4-4A32-8820-B596D61E4D2F}" type="datetimeFigureOut">
              <a:rPr lang="hr-HR" smtClean="0"/>
              <a:t>28.2.2015.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F64D-8F21-4EA7-A1A2-C093E062B85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9142A4C-BDA4-4A32-8820-B596D61E4D2F}" type="datetimeFigureOut">
              <a:rPr lang="hr-HR" smtClean="0"/>
              <a:t>28.2.2015.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DC7F64D-8F21-4EA7-A1A2-C093E062B85A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rmAutofit/>
          </a:bodyPr>
          <a:lstStyle/>
          <a:p>
            <a:r>
              <a:rPr lang="hr-HR" sz="7200" dirty="0" smtClean="0"/>
              <a:t>Buster Keaton</a:t>
            </a:r>
            <a:endParaRPr lang="hr-HR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080248"/>
            <a:ext cx="6400800" cy="1752600"/>
          </a:xfrm>
        </p:spPr>
        <p:txBody>
          <a:bodyPr>
            <a:normAutofit/>
          </a:bodyPr>
          <a:lstStyle/>
          <a:p>
            <a:endParaRPr lang="hr-HR" sz="1800" dirty="0" smtClean="0"/>
          </a:p>
          <a:p>
            <a:pPr algn="r"/>
            <a:endParaRPr lang="hr-HR" sz="1800" dirty="0"/>
          </a:p>
          <a:p>
            <a:pPr algn="r"/>
            <a:r>
              <a:rPr lang="hr-HR" sz="1800" dirty="0" smtClean="0"/>
              <a:t>Tonino Turato i Darian Sergo, 7.a</a:t>
            </a:r>
          </a:p>
          <a:p>
            <a:pPr algn="r"/>
            <a:r>
              <a:rPr lang="hr-HR" sz="1800" dirty="0" smtClean="0"/>
              <a:t>2014./2015. g</a:t>
            </a:r>
            <a:r>
              <a:rPr lang="hr-HR" sz="1800" dirty="0" smtClean="0"/>
              <a:t>.</a:t>
            </a:r>
          </a:p>
          <a:p>
            <a:pPr algn="r"/>
            <a:r>
              <a:rPr lang="hr-HR" sz="1800" dirty="0" smtClean="0"/>
              <a:t>Osnovna škola „</a:t>
            </a:r>
            <a:r>
              <a:rPr lang="hr-HR" sz="1800" dirty="0" err="1" smtClean="0"/>
              <a:t>Turnić</a:t>
            </a:r>
            <a:r>
              <a:rPr lang="hr-HR" sz="1800" dirty="0" smtClean="0"/>
              <a:t>”</a:t>
            </a:r>
            <a:endParaRPr lang="hr-HR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348880"/>
            <a:ext cx="3240360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0535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dirty="0" smtClean="0"/>
              <a:t>Životopis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rodio se 1895. g.</a:t>
            </a:r>
          </a:p>
          <a:p>
            <a:r>
              <a:rPr lang="hr-HR" sz="2000" dirty="0" smtClean="0"/>
              <a:t>početak karijere s 21. godinom</a:t>
            </a:r>
          </a:p>
          <a:p>
            <a:r>
              <a:rPr lang="hr-HR" sz="2000" dirty="0" smtClean="0"/>
              <a:t>glumac u kazalištu</a:t>
            </a:r>
          </a:p>
          <a:p>
            <a:r>
              <a:rPr lang="hr-HR" sz="2000" dirty="0"/>
              <a:t>i</a:t>
            </a:r>
            <a:r>
              <a:rPr lang="hr-HR" sz="2000" dirty="0" smtClean="0"/>
              <a:t>zbačen sa scene, vraća se 1940-tih g.</a:t>
            </a:r>
          </a:p>
          <a:p>
            <a:r>
              <a:rPr lang="hr-HR" sz="2000" dirty="0" smtClean="0"/>
              <a:t>1960. – </a:t>
            </a:r>
            <a:r>
              <a:rPr lang="hr-HR" sz="2000" dirty="0" err="1" smtClean="0"/>
              <a:t>Oscar</a:t>
            </a:r>
            <a:r>
              <a:rPr lang="hr-HR" sz="2000" dirty="0" smtClean="0"/>
              <a:t> za životno djelo</a:t>
            </a:r>
          </a:p>
          <a:p>
            <a:r>
              <a:rPr lang="hr-HR" sz="2000" dirty="0" smtClean="0"/>
              <a:t>život proveden u Americi</a:t>
            </a:r>
          </a:p>
          <a:p>
            <a:r>
              <a:rPr lang="hr-HR" sz="2000" dirty="0" smtClean="0"/>
              <a:t>umro je 1966. g.</a:t>
            </a:r>
          </a:p>
          <a:p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497" y="4149080"/>
            <a:ext cx="2466975" cy="1847850"/>
          </a:xfrm>
          <a:prstGeom prst="roundRect">
            <a:avLst>
              <a:gd name="adj" fmla="val 16017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602" y="2402600"/>
            <a:ext cx="2745366" cy="203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0763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dirty="0" smtClean="0"/>
              <a:t>Filmska biografija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4174232" cy="3877056"/>
          </a:xfrm>
        </p:spPr>
        <p:txBody>
          <a:bodyPr/>
          <a:lstStyle/>
          <a:p>
            <a:r>
              <a:rPr lang="hr-HR" sz="2000" dirty="0" smtClean="0"/>
              <a:t>„Butcher Boy”prvi film</a:t>
            </a:r>
          </a:p>
          <a:p>
            <a:r>
              <a:rPr lang="hr-HR" sz="2000" dirty="0" smtClean="0"/>
              <a:t>40-tih film „Sunset </a:t>
            </a:r>
            <a:r>
              <a:rPr lang="hr-HR" sz="2000" dirty="0" err="1" smtClean="0"/>
              <a:t>Boulevard</a:t>
            </a:r>
            <a:r>
              <a:rPr lang="hr-HR" sz="2000" dirty="0" smtClean="0"/>
              <a:t>”</a:t>
            </a:r>
          </a:p>
          <a:p>
            <a:r>
              <a:rPr lang="hr-HR" sz="2000" dirty="0"/>
              <a:t>n</a:t>
            </a:r>
            <a:r>
              <a:rPr lang="hr-HR" sz="2000" dirty="0" smtClean="0"/>
              <a:t>adimak – Kameno lice</a:t>
            </a:r>
          </a:p>
          <a:p>
            <a:r>
              <a:rPr lang="hr-HR" sz="2000" dirty="0" smtClean="0"/>
              <a:t>najpoznatiji filmovi:</a:t>
            </a:r>
          </a:p>
          <a:p>
            <a:pPr lvl="1">
              <a:buFont typeface="Wingdings" pitchFamily="2" charset="2"/>
              <a:buChar char="Ø"/>
            </a:pPr>
            <a:r>
              <a:rPr lang="hr-HR" sz="1800" dirty="0" smtClean="0"/>
              <a:t>„</a:t>
            </a:r>
            <a:r>
              <a:rPr lang="hr-HR" sz="1800" dirty="0" err="1" smtClean="0"/>
              <a:t>The</a:t>
            </a:r>
            <a:r>
              <a:rPr lang="hr-HR" sz="1800" dirty="0" smtClean="0"/>
              <a:t> </a:t>
            </a:r>
            <a:r>
              <a:rPr lang="hr-HR" sz="1800" dirty="0" smtClean="0"/>
              <a:t>Cameraman”</a:t>
            </a:r>
          </a:p>
          <a:p>
            <a:pPr lvl="1">
              <a:buFont typeface="Wingdings" pitchFamily="2" charset="2"/>
              <a:buChar char="Ø"/>
            </a:pPr>
            <a:r>
              <a:rPr lang="hr-HR" sz="1800" dirty="0" smtClean="0"/>
              <a:t>„</a:t>
            </a:r>
            <a:r>
              <a:rPr lang="hr-HR" sz="1800" dirty="0" err="1" smtClean="0"/>
              <a:t>Steamboat</a:t>
            </a:r>
            <a:r>
              <a:rPr lang="hr-HR" sz="1800" dirty="0" smtClean="0"/>
              <a:t> </a:t>
            </a:r>
            <a:r>
              <a:rPr lang="hr-HR" sz="1800" dirty="0" smtClean="0"/>
              <a:t>Bill”</a:t>
            </a:r>
          </a:p>
          <a:p>
            <a:pPr lvl="1">
              <a:buFont typeface="Wingdings" pitchFamily="2" charset="2"/>
              <a:buChar char="Ø"/>
            </a:pPr>
            <a:r>
              <a:rPr lang="hr-HR" sz="1800" dirty="0" smtClean="0"/>
              <a:t>„</a:t>
            </a:r>
            <a:r>
              <a:rPr lang="hr-HR" sz="1800" dirty="0" err="1" smtClean="0"/>
              <a:t>The</a:t>
            </a:r>
            <a:r>
              <a:rPr lang="hr-HR" sz="1800" dirty="0" smtClean="0"/>
              <a:t> </a:t>
            </a:r>
            <a:r>
              <a:rPr lang="hr-HR" sz="1800" dirty="0" smtClean="0"/>
              <a:t>Three Ages”</a:t>
            </a:r>
          </a:p>
          <a:p>
            <a:pPr lvl="1">
              <a:buFont typeface="Wingdings" pitchFamily="2" charset="2"/>
              <a:buChar char="Ø"/>
            </a:pPr>
            <a:r>
              <a:rPr lang="hr-HR" sz="1800" dirty="0" smtClean="0"/>
              <a:t>„</a:t>
            </a:r>
            <a:r>
              <a:rPr lang="hr-HR" sz="1800" dirty="0" err="1" smtClean="0"/>
              <a:t>The</a:t>
            </a:r>
            <a:r>
              <a:rPr lang="hr-HR" sz="1800" dirty="0" smtClean="0"/>
              <a:t> </a:t>
            </a:r>
            <a:r>
              <a:rPr lang="hr-HR" sz="1800" dirty="0" smtClean="0"/>
              <a:t>General”</a:t>
            </a:r>
          </a:p>
          <a:p>
            <a:pPr marL="411480" lvl="1" indent="0">
              <a:buNone/>
            </a:pPr>
            <a:endParaRPr lang="hr-HR" sz="1800" dirty="0"/>
          </a:p>
          <a:p>
            <a:pPr marL="411480" lvl="1" indent="0">
              <a:buNone/>
            </a:pPr>
            <a:endParaRPr lang="hr-HR" sz="18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5013176"/>
            <a:ext cx="3969048" cy="1396517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11250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564904"/>
            <a:ext cx="3452614" cy="2777784"/>
          </a:xfrm>
        </p:spPr>
      </p:pic>
    </p:spTree>
    <p:extLst>
      <p:ext uri="{BB962C8B-B14F-4D97-AF65-F5344CB8AC3E}">
        <p14:creationId xmlns:p14="http://schemas.microsoft.com/office/powerpoint/2010/main" val="52544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369088"/>
            <a:ext cx="2841873" cy="223530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dirty="0" smtClean="0"/>
              <a:t>The General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14192" cy="3877056"/>
          </a:xfrm>
        </p:spPr>
        <p:txBody>
          <a:bodyPr>
            <a:normAutofit/>
          </a:bodyPr>
          <a:lstStyle/>
          <a:p>
            <a:r>
              <a:rPr lang="hr-HR" sz="2000" dirty="0" smtClean="0"/>
              <a:t>1927. g.</a:t>
            </a:r>
          </a:p>
          <a:p>
            <a:r>
              <a:rPr lang="hr-HR" sz="2000" dirty="0" smtClean="0"/>
              <a:t>nijemi i crno-bijeli film</a:t>
            </a:r>
          </a:p>
          <a:p>
            <a:r>
              <a:rPr lang="hr-HR" sz="2000" dirty="0" smtClean="0"/>
              <a:t>Keaton, glavni glumac i režiser</a:t>
            </a:r>
          </a:p>
          <a:p>
            <a:r>
              <a:rPr lang="hr-HR" sz="2000" dirty="0" smtClean="0"/>
              <a:t>potjera dvaju vlakova za vrijeme građanskog rata</a:t>
            </a:r>
          </a:p>
          <a:p>
            <a:r>
              <a:rPr lang="hr-HR" sz="2000" dirty="0" smtClean="0"/>
              <a:t>veliki klasik kinematografije</a:t>
            </a:r>
            <a:endParaRPr lang="hr-HR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929756"/>
            <a:ext cx="1679969" cy="34515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3677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dirty="0" smtClean="0"/>
              <a:t>Steamboat Bill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1928. g.</a:t>
            </a:r>
          </a:p>
          <a:p>
            <a:r>
              <a:rPr lang="hr-HR" sz="2000" dirty="0" smtClean="0"/>
              <a:t>nijemi i crno-bijeli film</a:t>
            </a:r>
          </a:p>
          <a:p>
            <a:r>
              <a:rPr lang="hr-HR" sz="2000" dirty="0" smtClean="0"/>
              <a:t>režirao Charles Reisner</a:t>
            </a:r>
          </a:p>
          <a:p>
            <a:r>
              <a:rPr lang="hr-HR" sz="2000" dirty="0" smtClean="0"/>
              <a:t>nazvan po pjesmi Arthura </a:t>
            </a:r>
            <a:r>
              <a:rPr lang="hr-HR" sz="2000" smtClean="0"/>
              <a:t>Collinsa</a:t>
            </a:r>
            <a:endParaRPr lang="hr-HR" sz="2000" dirty="0" smtClean="0"/>
          </a:p>
          <a:p>
            <a:r>
              <a:rPr lang="hr-HR" sz="2000" dirty="0" smtClean="0"/>
              <a:t>najskuplji Busterov film</a:t>
            </a:r>
          </a:p>
          <a:p>
            <a:endParaRPr lang="hr-HR" sz="2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520" y="3789040"/>
            <a:ext cx="1728192" cy="20458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060848"/>
            <a:ext cx="2848744" cy="2273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964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dirty="0" smtClean="0"/>
              <a:t>The Cameraman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sz="2000" dirty="0" smtClean="0"/>
              <a:t>1928. g.</a:t>
            </a:r>
          </a:p>
          <a:p>
            <a:r>
              <a:rPr lang="hr-HR" sz="2000" dirty="0" smtClean="0"/>
              <a:t>nijemi i crno-bijeli film</a:t>
            </a:r>
          </a:p>
          <a:p>
            <a:r>
              <a:rPr lang="hr-HR" sz="2000" dirty="0" smtClean="0"/>
              <a:t>režirao Edward Sedgwick</a:t>
            </a:r>
          </a:p>
          <a:p>
            <a:r>
              <a:rPr lang="hr-HR" sz="2000" dirty="0" smtClean="0"/>
              <a:t>smatran izgubljenim filmom</a:t>
            </a:r>
          </a:p>
          <a:p>
            <a:r>
              <a:rPr lang="hr-HR" sz="2000" dirty="0" smtClean="0"/>
              <a:t>kulturno i povijesno značajan</a:t>
            </a:r>
          </a:p>
          <a:p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132856"/>
            <a:ext cx="2373051" cy="18498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77070"/>
            <a:ext cx="2457450" cy="1857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5629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924944"/>
            <a:ext cx="3816424" cy="237626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dirty="0" smtClean="0"/>
              <a:t>Hvala na pozornosti</a:t>
            </a: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110752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90</TotalTime>
  <Words>168</Words>
  <Application>Microsoft Office PowerPoint</Application>
  <PresentationFormat>Prikaz na zaslonu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Hardcover</vt:lpstr>
      <vt:lpstr>Buster Keaton</vt:lpstr>
      <vt:lpstr>Životopis</vt:lpstr>
      <vt:lpstr>Filmska biografija</vt:lpstr>
      <vt:lpstr>The General</vt:lpstr>
      <vt:lpstr>Steamboat Bill</vt:lpstr>
      <vt:lpstr>The Cameraman</vt:lpstr>
      <vt:lpstr>Hvala na pozornosti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Buster Keaton</dc:title>
  <dc:creator>Administrator</dc:creator>
  <cp:lastModifiedBy>Eugen-Gordan</cp:lastModifiedBy>
  <cp:revision>11</cp:revision>
  <dcterms:created xsi:type="dcterms:W3CDTF">2015-02-21T15:03:24Z</dcterms:created>
  <dcterms:modified xsi:type="dcterms:W3CDTF">2015-02-28T13:08:32Z</dcterms:modified>
</cp:coreProperties>
</file>