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15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B680B9-57B2-4B22-A27B-859E0F870099}" type="datetimeFigureOut">
              <a:rPr lang="sr-Latn-CS" smtClean="0"/>
              <a:pPr/>
              <a:t>28.2.2015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6D61CC-54E3-47DA-A91B-CD1BCB5919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680B9-57B2-4B22-A27B-859E0F870099}" type="datetimeFigureOut">
              <a:rPr lang="sr-Latn-CS" smtClean="0"/>
              <a:pPr/>
              <a:t>28.2.2015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D61CC-54E3-47DA-A91B-CD1BCB5919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680B9-57B2-4B22-A27B-859E0F870099}" type="datetimeFigureOut">
              <a:rPr lang="sr-Latn-CS" smtClean="0"/>
              <a:pPr/>
              <a:t>28.2.2015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D61CC-54E3-47DA-A91B-CD1BCB5919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680B9-57B2-4B22-A27B-859E0F870099}" type="datetimeFigureOut">
              <a:rPr lang="sr-Latn-CS" smtClean="0"/>
              <a:pPr/>
              <a:t>28.2.2015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D61CC-54E3-47DA-A91B-CD1BCB59192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680B9-57B2-4B22-A27B-859E0F870099}" type="datetimeFigureOut">
              <a:rPr lang="sr-Latn-CS" smtClean="0"/>
              <a:pPr/>
              <a:t>28.2.2015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D61CC-54E3-47DA-A91B-CD1BCB59192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680B9-57B2-4B22-A27B-859E0F870099}" type="datetimeFigureOut">
              <a:rPr lang="sr-Latn-CS" smtClean="0"/>
              <a:pPr/>
              <a:t>28.2.2015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D61CC-54E3-47DA-A91B-CD1BCB59192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680B9-57B2-4B22-A27B-859E0F870099}" type="datetimeFigureOut">
              <a:rPr lang="sr-Latn-CS" smtClean="0"/>
              <a:pPr/>
              <a:t>28.2.2015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D61CC-54E3-47DA-A91B-CD1BCB5919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680B9-57B2-4B22-A27B-859E0F870099}" type="datetimeFigureOut">
              <a:rPr lang="sr-Latn-CS" smtClean="0"/>
              <a:pPr/>
              <a:t>28.2.2015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D61CC-54E3-47DA-A91B-CD1BCB59192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B680B9-57B2-4B22-A27B-859E0F870099}" type="datetimeFigureOut">
              <a:rPr lang="sr-Latn-CS" smtClean="0"/>
              <a:pPr/>
              <a:t>28.2.2015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D61CC-54E3-47DA-A91B-CD1BCB5919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B680B9-57B2-4B22-A27B-859E0F870099}" type="datetimeFigureOut">
              <a:rPr lang="sr-Latn-CS" smtClean="0"/>
              <a:pPr/>
              <a:t>28.2.2015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D61CC-54E3-47DA-A91B-CD1BCB59192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B680B9-57B2-4B22-A27B-859E0F870099}" type="datetimeFigureOut">
              <a:rPr lang="sr-Latn-CS" smtClean="0"/>
              <a:pPr/>
              <a:t>28.2.2015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6D61CC-54E3-47DA-A91B-CD1BCB59192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B680B9-57B2-4B22-A27B-859E0F870099}" type="datetimeFigureOut">
              <a:rPr lang="sr-Latn-CS" smtClean="0"/>
              <a:pPr/>
              <a:t>28.2.2015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6D61CC-54E3-47DA-A91B-CD1BCB59192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Max Linder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r-HR" dirty="0" smtClean="0"/>
              <a:t>Izradili:Branimir Janeš i Alen </a:t>
            </a:r>
            <a:r>
              <a:rPr lang="hr-HR" dirty="0" err="1" smtClean="0"/>
              <a:t>Tursunović</a:t>
            </a:r>
            <a:r>
              <a:rPr lang="hr-HR" dirty="0" smtClean="0"/>
              <a:t>,  </a:t>
            </a:r>
            <a:r>
              <a:rPr lang="hr-HR" dirty="0" smtClean="0"/>
              <a:t>7.b</a:t>
            </a:r>
          </a:p>
          <a:p>
            <a:pPr algn="r"/>
            <a:r>
              <a:rPr lang="hr-HR" dirty="0" smtClean="0"/>
              <a:t>Osnovna škola „</a:t>
            </a:r>
            <a:r>
              <a:rPr lang="hr-HR" dirty="0" err="1" smtClean="0"/>
              <a:t>Turnić</a:t>
            </a:r>
            <a:r>
              <a:rPr lang="hr-HR" dirty="0" smtClean="0"/>
              <a:t>”</a:t>
            </a:r>
            <a:endParaRPr lang="hr-HR" dirty="0" smtClean="0"/>
          </a:p>
          <a:p>
            <a:pPr algn="r"/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51520" y="1481328"/>
            <a:ext cx="4824536" cy="4525963"/>
          </a:xfrm>
        </p:spPr>
        <p:txBody>
          <a:bodyPr/>
          <a:lstStyle/>
          <a:p>
            <a:r>
              <a:rPr lang="hr-HR" dirty="0" smtClean="0"/>
              <a:t>rođen16.prosinca1883.,</a:t>
            </a:r>
            <a:r>
              <a:rPr lang="hr-HR" dirty="0" err="1" smtClean="0"/>
              <a:t>Cavernes</a:t>
            </a:r>
            <a:r>
              <a:rPr lang="hr-HR" dirty="0" smtClean="0"/>
              <a:t>, Francuska</a:t>
            </a:r>
          </a:p>
          <a:p>
            <a:r>
              <a:rPr lang="hr-HR" dirty="0" smtClean="0"/>
              <a:t>Gabriel Maximilien Leuvielle</a:t>
            </a:r>
          </a:p>
          <a:p>
            <a:r>
              <a:rPr lang="hr-HR" dirty="0"/>
              <a:t>k</a:t>
            </a:r>
            <a:r>
              <a:rPr lang="hr-HR" dirty="0" smtClean="0"/>
              <a:t>atolička obitelj</a:t>
            </a:r>
          </a:p>
          <a:p>
            <a:r>
              <a:rPr lang="hr-HR" dirty="0"/>
              <a:t>u</a:t>
            </a:r>
            <a:r>
              <a:rPr lang="hr-HR" dirty="0" smtClean="0"/>
              <a:t>mro 1.listopada1925</a:t>
            </a:r>
            <a:r>
              <a:rPr lang="hr-HR" dirty="0"/>
              <a:t>.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14" name="Content Placeholder 13" descr="Menton_vue_de_mer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1033617">
            <a:off x="5236576" y="2786058"/>
            <a:ext cx="3450223" cy="231006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Uvod</a:t>
            </a:r>
            <a:br>
              <a:rPr lang="hr-HR" smtClean="0"/>
            </a:br>
            <a:endParaRPr lang="hr-H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m</a:t>
            </a:r>
            <a:r>
              <a:rPr lang="hr-HR" dirty="0" smtClean="0"/>
              <a:t>eđunarodna filmska zvijezda</a:t>
            </a:r>
          </a:p>
          <a:p>
            <a:r>
              <a:rPr lang="hr-HR" dirty="0" smtClean="0"/>
              <a:t>Konzervatorij </a:t>
            </a:r>
            <a:r>
              <a:rPr lang="hr-HR" dirty="0"/>
              <a:t>u </a:t>
            </a:r>
            <a:r>
              <a:rPr lang="hr-HR" dirty="0" err="1"/>
              <a:t>Bordeaux</a:t>
            </a:r>
            <a:r>
              <a:rPr lang="hr-HR" dirty="0"/>
              <a:t> (</a:t>
            </a:r>
            <a:r>
              <a:rPr lang="hr-HR" dirty="0" smtClean="0"/>
              <a:t>1899.)</a:t>
            </a:r>
          </a:p>
          <a:p>
            <a:r>
              <a:rPr lang="hr-HR" dirty="0"/>
              <a:t>k</a:t>
            </a:r>
            <a:r>
              <a:rPr lang="hr-HR" dirty="0" smtClean="0"/>
              <a:t>azališne uloge -</a:t>
            </a:r>
            <a:r>
              <a:rPr lang="hr-HR" dirty="0" err="1" smtClean="0"/>
              <a:t>Molere</a:t>
            </a:r>
            <a:r>
              <a:rPr lang="hr-HR" dirty="0" smtClean="0"/>
              <a:t>,</a:t>
            </a:r>
            <a:r>
              <a:rPr lang="hr-HR" dirty="0" err="1" smtClean="0"/>
              <a:t>Pierre</a:t>
            </a:r>
            <a:r>
              <a:rPr lang="hr-HR" dirty="0" smtClean="0"/>
              <a:t> Corneille i Alfred de Musset</a:t>
            </a:r>
          </a:p>
          <a:p>
            <a:r>
              <a:rPr lang="hr-HR" dirty="0" smtClean="0"/>
              <a:t>1. </a:t>
            </a:r>
            <a:r>
              <a:rPr lang="hr-HR" dirty="0"/>
              <a:t>s</a:t>
            </a:r>
            <a:r>
              <a:rPr lang="hr-HR" dirty="0" smtClean="0"/>
              <a:t>vjetski rat - vozač opreme i zabavljač,nekoliko puta ozlijeđen</a:t>
            </a:r>
          </a:p>
          <a:p>
            <a:endParaRPr lang="hr-HR" dirty="0" smtClean="0"/>
          </a:p>
        </p:txBody>
      </p:sp>
      <p:pic>
        <p:nvPicPr>
          <p:cNvPr id="5" name="Content Placeholder 4" descr="max-linder-1883-1925-grange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21086410">
            <a:off x="4980289" y="1346770"/>
            <a:ext cx="3022100" cy="3792546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Životopis</a:t>
            </a: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Help,The Three Must-Get-Theres,Be My Wife,The Little Cafe</a:t>
            </a:r>
          </a:p>
          <a:p>
            <a:r>
              <a:rPr lang="hr-HR" dirty="0" smtClean="0"/>
              <a:t>King of the Circus,Max in Taxi,Be my Wife,Seven Years Bad Luck</a:t>
            </a:r>
            <a:endParaRPr lang="hr-HR" dirty="0"/>
          </a:p>
        </p:txBody>
      </p:sp>
      <p:pic>
        <p:nvPicPr>
          <p:cNvPr id="5" name="Content Placeholder 4" descr="SYBLlogosmall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855258">
            <a:off x="5131198" y="955042"/>
            <a:ext cx="1604999" cy="1841525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Filmovi</a:t>
            </a:r>
            <a:endParaRPr lang="hr-HR" dirty="0"/>
          </a:p>
        </p:txBody>
      </p:sp>
      <p:pic>
        <p:nvPicPr>
          <p:cNvPr id="6" name="Picture 5" descr="King_of_the_Circus-497648191-lar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57677">
            <a:off x="5284767" y="3139470"/>
            <a:ext cx="1383730" cy="1924044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z</a:t>
            </a:r>
            <a:r>
              <a:rPr lang="hr-HR" dirty="0" smtClean="0"/>
              <a:t>dravstveni problemi</a:t>
            </a:r>
          </a:p>
          <a:p>
            <a:r>
              <a:rPr lang="hr-HR" dirty="0"/>
              <a:t>o</a:t>
            </a:r>
            <a:r>
              <a:rPr lang="hr-HR" dirty="0" smtClean="0"/>
              <a:t>ženio Helen Jean Peters(1923) </a:t>
            </a:r>
          </a:p>
          <a:p>
            <a:r>
              <a:rPr lang="hr-HR" dirty="0"/>
              <a:t>k</a:t>
            </a:r>
            <a:r>
              <a:rPr lang="hr-HR" dirty="0" smtClean="0"/>
              <a:t>ćer Maud Linder</a:t>
            </a:r>
          </a:p>
          <a:p>
            <a:r>
              <a:rPr lang="hr-HR" dirty="0"/>
              <a:t>p</a:t>
            </a:r>
            <a:r>
              <a:rPr lang="hr-HR" dirty="0" smtClean="0"/>
              <a:t>okopan u Catholique cimetiere de Saint-Loubes</a:t>
            </a:r>
            <a:endParaRPr lang="hr-HR" dirty="0"/>
          </a:p>
        </p:txBody>
      </p:sp>
      <p:pic>
        <p:nvPicPr>
          <p:cNvPr id="5" name="Content Placeholder 4" descr="Photo1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1846882">
            <a:off x="5017820" y="2714620"/>
            <a:ext cx="3668979" cy="2289663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Završetak</a:t>
            </a:r>
            <a:endParaRPr lang="hr-HR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Hvala na pažnji </a:t>
            </a:r>
            <a:r>
              <a:rPr lang="hr-HR" dirty="0" smtClean="0">
                <a:sym typeface="Wingdings" pitchFamily="2" charset="2"/>
              </a:rPr>
              <a:t>   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</TotalTime>
  <Words>101</Words>
  <Application>Microsoft Office PowerPoint</Application>
  <PresentationFormat>Prikaz na zaslonu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Concourse</vt:lpstr>
      <vt:lpstr>Max Linder</vt:lpstr>
      <vt:lpstr>Uvod </vt:lpstr>
      <vt:lpstr>Životopis</vt:lpstr>
      <vt:lpstr>Filmovi</vt:lpstr>
      <vt:lpstr>Završetak</vt:lpstr>
      <vt:lpstr>Hvala na pažnji   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 Linder</dc:title>
  <dc:creator>tomokramaric@hotmail.com</dc:creator>
  <cp:lastModifiedBy>Eugen-Gordan</cp:lastModifiedBy>
  <cp:revision>18</cp:revision>
  <dcterms:created xsi:type="dcterms:W3CDTF">2015-02-23T13:28:49Z</dcterms:created>
  <dcterms:modified xsi:type="dcterms:W3CDTF">2015-02-28T13:20:35Z</dcterms:modified>
</cp:coreProperties>
</file>