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35FF-0AA3-4DB2-901C-E547F66EA60C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E4AD4-A1E6-41F4-99F7-6D1C3F5E9B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26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35FF-0AA3-4DB2-901C-E547F66EA60C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E4AD4-A1E6-41F4-99F7-6D1C3F5E9B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62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35FF-0AA3-4DB2-901C-E547F66EA60C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E4AD4-A1E6-41F4-99F7-6D1C3F5E9B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64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35FF-0AA3-4DB2-901C-E547F66EA60C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E4AD4-A1E6-41F4-99F7-6D1C3F5E9B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14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35FF-0AA3-4DB2-901C-E547F66EA60C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E4AD4-A1E6-41F4-99F7-6D1C3F5E9B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35FF-0AA3-4DB2-901C-E547F66EA60C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E4AD4-A1E6-41F4-99F7-6D1C3F5E9B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10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35FF-0AA3-4DB2-901C-E547F66EA60C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E4AD4-A1E6-41F4-99F7-6D1C3F5E9B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30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35FF-0AA3-4DB2-901C-E547F66EA60C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E4AD4-A1E6-41F4-99F7-6D1C3F5E9B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1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35FF-0AA3-4DB2-901C-E547F66EA60C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E4AD4-A1E6-41F4-99F7-6D1C3F5E9B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5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35FF-0AA3-4DB2-901C-E547F66EA60C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E4AD4-A1E6-41F4-99F7-6D1C3F5E9B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60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35FF-0AA3-4DB2-901C-E547F66EA60C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E4AD4-A1E6-41F4-99F7-6D1C3F5E9B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14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E35FF-0AA3-4DB2-901C-E547F66EA60C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E4AD4-A1E6-41F4-99F7-6D1C3F5E9B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01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surprise for Smart Alec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Unit</a:t>
            </a:r>
            <a:r>
              <a:rPr lang="hr-HR" dirty="0" smtClean="0"/>
              <a:t> 1B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51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 old clock </a:t>
            </a:r>
            <a:r>
              <a:rPr lang="en-US" b="1" dirty="0" smtClean="0"/>
              <a:t>disappeared.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US" dirty="0" smtClean="0"/>
              <a:t>Sweet </a:t>
            </a:r>
            <a:r>
              <a:rPr lang="en-US" dirty="0" smtClean="0"/>
              <a:t>Sue has got the </a:t>
            </a:r>
            <a:r>
              <a:rPr lang="en-US" b="1" dirty="0" smtClean="0"/>
              <a:t>flu.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b="1" dirty="0" smtClean="0"/>
              <a:t>solved that case.</a:t>
            </a:r>
          </a:p>
          <a:p>
            <a:pPr marL="0" indent="0">
              <a:buNone/>
            </a:pPr>
            <a:r>
              <a:rPr lang="en-US" dirty="0" smtClean="0"/>
              <a:t>They </a:t>
            </a:r>
            <a:r>
              <a:rPr lang="en-US" b="1" dirty="0" smtClean="0"/>
              <a:t>arrested </a:t>
            </a:r>
            <a:r>
              <a:rPr lang="en-US" dirty="0" smtClean="0"/>
              <a:t>the </a:t>
            </a:r>
            <a:r>
              <a:rPr lang="en-US" b="1" dirty="0" smtClean="0"/>
              <a:t>thief</a:t>
            </a:r>
            <a:r>
              <a:rPr lang="en-US" b="1" dirty="0" smtClean="0"/>
              <a:t>.</a:t>
            </a:r>
            <a:endParaRPr lang="hr-HR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disappear </a:t>
            </a:r>
            <a:r>
              <a:rPr lang="en-US" dirty="0" smtClean="0"/>
              <a:t>/ˌ</a:t>
            </a:r>
            <a:r>
              <a:rPr lang="en-US" dirty="0" err="1" smtClean="0"/>
              <a:t>dɪsəˈpɪər</a:t>
            </a:r>
            <a:r>
              <a:rPr lang="en-US" dirty="0" smtClean="0"/>
              <a:t>/ no longer exists</a:t>
            </a:r>
          </a:p>
          <a:p>
            <a:pPr marL="0" indent="0">
              <a:buNone/>
            </a:pPr>
            <a:r>
              <a:rPr lang="en-US" b="1" dirty="0" smtClean="0"/>
              <a:t>flu </a:t>
            </a:r>
            <a:r>
              <a:rPr lang="en-US" dirty="0" smtClean="0"/>
              <a:t>/fluː/ an illness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r>
              <a:rPr lang="en-US" b="1" dirty="0" smtClean="0"/>
              <a:t>solve</a:t>
            </a:r>
            <a:r>
              <a:rPr lang="en-US" dirty="0" smtClean="0"/>
              <a:t> </a:t>
            </a:r>
            <a:r>
              <a:rPr lang="en-US" dirty="0" smtClean="0"/>
              <a:t>/</a:t>
            </a:r>
            <a:r>
              <a:rPr lang="en-US" dirty="0" err="1" smtClean="0"/>
              <a:t>sɒlv</a:t>
            </a:r>
            <a:r>
              <a:rPr lang="en-US" dirty="0" smtClean="0"/>
              <a:t>/  to find an answer to a problem</a:t>
            </a:r>
          </a:p>
          <a:p>
            <a:pPr marL="0" indent="0">
              <a:buNone/>
            </a:pPr>
            <a:r>
              <a:rPr lang="en-US" b="1" dirty="0" smtClean="0"/>
              <a:t>arrest </a:t>
            </a:r>
            <a:r>
              <a:rPr lang="en-US" dirty="0" smtClean="0"/>
              <a:t>/</a:t>
            </a:r>
            <a:r>
              <a:rPr lang="en-US" dirty="0" err="1" smtClean="0"/>
              <a:t>əˈrest</a:t>
            </a:r>
            <a:r>
              <a:rPr lang="en-US" dirty="0" smtClean="0"/>
              <a:t>/ to put in prison</a:t>
            </a:r>
          </a:p>
          <a:p>
            <a:pPr marL="0" indent="0">
              <a:buNone/>
            </a:pPr>
            <a:r>
              <a:rPr lang="en-US" b="1" dirty="0" smtClean="0"/>
              <a:t>thief </a:t>
            </a:r>
            <a:r>
              <a:rPr lang="hr-HR" dirty="0" smtClean="0"/>
              <a:t>(pl. </a:t>
            </a:r>
            <a:r>
              <a:rPr lang="en-US" dirty="0" smtClean="0"/>
              <a:t>thieves) /</a:t>
            </a:r>
            <a:r>
              <a:rPr lang="en-US" dirty="0" err="1" smtClean="0"/>
              <a:t>θiːf</a:t>
            </a:r>
            <a:r>
              <a:rPr lang="en-US" dirty="0" smtClean="0"/>
              <a:t>/ a person who steals</a:t>
            </a:r>
            <a:endParaRPr lang="en-US" dirty="0"/>
          </a:p>
        </p:txBody>
      </p:sp>
      <p:pic>
        <p:nvPicPr>
          <p:cNvPr id="5" name="Picture 4" descr="Slikovni rezultat za disappea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1296144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Slikovni rezultat za fl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852936"/>
            <a:ext cx="1224136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Slikovni rezultat za arrest a thie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728192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766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63367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clock is in the </a:t>
            </a:r>
            <a:r>
              <a:rPr lang="en-US" b="1" dirty="0" smtClean="0"/>
              <a:t>parcel.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 wanted to </a:t>
            </a:r>
            <a:r>
              <a:rPr lang="en-US" b="1" dirty="0" smtClean="0"/>
              <a:t>repair</a:t>
            </a:r>
            <a:r>
              <a:rPr lang="en-US" dirty="0" smtClean="0"/>
              <a:t> the clock.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 smtClean="0"/>
              <a:t>Sweet </a:t>
            </a:r>
            <a:r>
              <a:rPr lang="en-US" dirty="0" smtClean="0"/>
              <a:t>Sue has got a </a:t>
            </a:r>
            <a:r>
              <a:rPr lang="en-US" b="1" dirty="0" smtClean="0"/>
              <a:t>surprise</a:t>
            </a:r>
            <a:r>
              <a:rPr lang="en-US" dirty="0" smtClean="0"/>
              <a:t> for Smart Alec.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38600" cy="6120680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/>
              <a:t> </a:t>
            </a:r>
            <a:r>
              <a:rPr lang="en-US" b="1" dirty="0" smtClean="0"/>
              <a:t>parcel </a:t>
            </a:r>
            <a:r>
              <a:rPr lang="en-US" dirty="0" smtClean="0"/>
              <a:t>/ˈ</a:t>
            </a:r>
            <a:r>
              <a:rPr lang="en-US" dirty="0" err="1" smtClean="0"/>
              <a:t>pɑːsəl</a:t>
            </a:r>
            <a:r>
              <a:rPr lang="en-US" dirty="0" smtClean="0"/>
              <a:t>/ an object wrapped in paper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repair</a:t>
            </a:r>
            <a:r>
              <a:rPr lang="en-US" dirty="0" smtClean="0"/>
              <a:t> /</a:t>
            </a:r>
            <a:r>
              <a:rPr lang="en-US" dirty="0" err="1" smtClean="0"/>
              <a:t>rɪˈpeər</a:t>
            </a:r>
            <a:r>
              <a:rPr lang="en-US" dirty="0" smtClean="0"/>
              <a:t>/ to fix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surprise </a:t>
            </a:r>
            <a:r>
              <a:rPr lang="en-US" dirty="0" smtClean="0"/>
              <a:t>/</a:t>
            </a:r>
            <a:r>
              <a:rPr lang="en-US" dirty="0" err="1" smtClean="0"/>
              <a:t>səˈpraɪz</a:t>
            </a:r>
            <a:r>
              <a:rPr lang="en-US" dirty="0" smtClean="0"/>
              <a:t>/ an unexpected event</a:t>
            </a:r>
            <a:endParaRPr lang="en-US" dirty="0"/>
          </a:p>
        </p:txBody>
      </p:sp>
      <p:pic>
        <p:nvPicPr>
          <p:cNvPr id="5" name="Picture 4" descr="Slikovni rezultat za parce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08720"/>
            <a:ext cx="1584176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Slikovni rezultat za repai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812" y="2924944"/>
            <a:ext cx="1518051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Slikovni rezultat za surpris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5373216"/>
            <a:ext cx="1401213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84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102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 surprise for Smart Alec</vt:lpstr>
      <vt:lpstr>Vocabulary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</dc:creator>
  <cp:lastModifiedBy>Nina</cp:lastModifiedBy>
  <cp:revision>6</cp:revision>
  <dcterms:created xsi:type="dcterms:W3CDTF">2015-10-14T17:00:45Z</dcterms:created>
  <dcterms:modified xsi:type="dcterms:W3CDTF">2016-10-04T17:55:45Z</dcterms:modified>
</cp:coreProperties>
</file>