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1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3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5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3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2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6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1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0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0709-E32E-4CC6-9FE0-9602C5589923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C325-08A3-4F51-959E-496126025F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1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ty</a:t>
            </a:r>
            <a:r>
              <a:rPr lang="hr-HR" dirty="0" smtClean="0"/>
              <a:t>p</a:t>
            </a:r>
            <a:r>
              <a:rPr lang="en-US" dirty="0" err="1" smtClean="0"/>
              <a:t>ical</a:t>
            </a:r>
            <a:r>
              <a:rPr lang="en-US" dirty="0" smtClean="0"/>
              <a:t> Croatian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88640"/>
            <a:ext cx="4038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 typical British family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They live in a house with a garden.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en-US" dirty="0" smtClean="0"/>
              <a:t> typical home </a:t>
            </a:r>
            <a:r>
              <a:rPr lang="hr-HR" dirty="0" err="1" smtClean="0"/>
              <a:t>there</a:t>
            </a:r>
            <a:r>
              <a:rPr lang="hr-HR" dirty="0" smtClean="0"/>
              <a:t> is</a:t>
            </a:r>
            <a:r>
              <a:rPr lang="en-US" dirty="0" smtClean="0"/>
              <a:t> a kitchen, </a:t>
            </a:r>
            <a:r>
              <a:rPr lang="hr-HR" dirty="0" smtClean="0"/>
              <a:t>a </a:t>
            </a:r>
            <a:r>
              <a:rPr lang="en-US" dirty="0" smtClean="0"/>
              <a:t>living room and a dining room downstairs and </a:t>
            </a:r>
            <a:r>
              <a:rPr lang="hr-HR" dirty="0" err="1" smtClean="0"/>
              <a:t>upstairs</a:t>
            </a:r>
            <a:r>
              <a:rPr lang="hr-HR" dirty="0" smtClean="0"/>
              <a:t> </a:t>
            </a:r>
            <a:r>
              <a:rPr lang="en-US" dirty="0" smtClean="0"/>
              <a:t>three bedrooms and a bathroom.</a:t>
            </a:r>
          </a:p>
          <a:p>
            <a:r>
              <a:rPr lang="en-US" dirty="0" smtClean="0"/>
              <a:t>They have usually got a pet.</a:t>
            </a:r>
          </a:p>
          <a:p>
            <a:r>
              <a:rPr lang="en-US" dirty="0" smtClean="0"/>
              <a:t>Young people leave home when they are 21.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 typical Croatian family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They live in a flat.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 typical flat has got a kitchen, a living room, two bedrooms and a bathroom.</a:t>
            </a:r>
          </a:p>
          <a:p>
            <a:endParaRPr lang="en-US" dirty="0" smtClean="0"/>
          </a:p>
          <a:p>
            <a:r>
              <a:rPr lang="en-US" dirty="0" smtClean="0"/>
              <a:t>They don’t usually have a pet.</a:t>
            </a:r>
          </a:p>
          <a:p>
            <a:r>
              <a:rPr lang="en-US" dirty="0" smtClean="0"/>
              <a:t>Young people live with their parents until they find a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9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80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move away from their home when they go to university.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Wider families (aunts, uncles, grandparents) don’t live near each other.</a:t>
            </a:r>
          </a:p>
          <a:p>
            <a:r>
              <a:rPr lang="en-US" dirty="0" smtClean="0"/>
              <a:t>Old people usually live in old people’s homes.</a:t>
            </a:r>
          </a:p>
          <a:p>
            <a:r>
              <a:rPr lang="en-US" dirty="0" smtClean="0"/>
              <a:t>Divorce is common in Britain. Children live with a stepmother,  a stepfather or in a single-parent family.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480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move away from their home when they go to university.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Wider families don’t live near each other.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Old people usually live in old people’s homes.</a:t>
            </a:r>
          </a:p>
          <a:p>
            <a:r>
              <a:rPr lang="en-US" dirty="0" smtClean="0"/>
              <a:t>Divorce is common in Croatia</a:t>
            </a:r>
            <a:r>
              <a:rPr lang="hr-HR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typical Croatian family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Nina</dc:creator>
  <cp:lastModifiedBy>Nina</cp:lastModifiedBy>
  <cp:revision>8</cp:revision>
  <dcterms:created xsi:type="dcterms:W3CDTF">2015-10-24T12:34:33Z</dcterms:created>
  <dcterms:modified xsi:type="dcterms:W3CDTF">2015-10-26T09:26:33Z</dcterms:modified>
</cp:coreProperties>
</file>