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6858-1F6A-48DD-B4CA-6AD54C5FAFA7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221-D039-40FF-815F-8307C7155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58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6858-1F6A-48DD-B4CA-6AD54C5FAFA7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221-D039-40FF-815F-8307C7155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33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6858-1F6A-48DD-B4CA-6AD54C5FAFA7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221-D039-40FF-815F-8307C7155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09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6858-1F6A-48DD-B4CA-6AD54C5FAFA7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221-D039-40FF-815F-8307C7155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16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6858-1F6A-48DD-B4CA-6AD54C5FAFA7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221-D039-40FF-815F-8307C7155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25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6858-1F6A-48DD-B4CA-6AD54C5FAFA7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221-D039-40FF-815F-8307C7155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8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6858-1F6A-48DD-B4CA-6AD54C5FAFA7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221-D039-40FF-815F-8307C7155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68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6858-1F6A-48DD-B4CA-6AD54C5FAFA7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221-D039-40FF-815F-8307C7155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80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6858-1F6A-48DD-B4CA-6AD54C5FAFA7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221-D039-40FF-815F-8307C7155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25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6858-1F6A-48DD-B4CA-6AD54C5FAFA7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221-D039-40FF-815F-8307C7155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3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6858-1F6A-48DD-B4CA-6AD54C5FAFA7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A4221-D039-40FF-815F-8307C7155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2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46858-1F6A-48DD-B4CA-6AD54C5FAFA7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A4221-D039-40FF-815F-8307C7155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02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My</a:t>
            </a:r>
            <a:r>
              <a:rPr lang="hr-HR" dirty="0" smtClean="0"/>
              <a:t> </a:t>
            </a:r>
            <a:r>
              <a:rPr lang="hr-HR" dirty="0" err="1" smtClean="0"/>
              <a:t>family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19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am an only child.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am a middle child.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are twins.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My dad works in an office</a:t>
            </a:r>
            <a:r>
              <a:rPr lang="hr-HR" dirty="0" smtClean="0"/>
              <a:t>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an only child </a:t>
            </a:r>
            <a:r>
              <a:rPr lang="en-US" dirty="0" smtClean="0"/>
              <a:t>– a child who has no sisters or </a:t>
            </a: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brothers.</a:t>
            </a:r>
          </a:p>
          <a:p>
            <a:pPr marL="0" indent="0">
              <a:buNone/>
            </a:pPr>
            <a:r>
              <a:rPr lang="en-US" b="1" dirty="0" smtClean="0"/>
              <a:t>a middle child </a:t>
            </a:r>
            <a:r>
              <a:rPr lang="en-US" dirty="0" smtClean="0"/>
              <a:t>– a child who has an older and a younger brother or sister.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twins </a:t>
            </a:r>
            <a:r>
              <a:rPr lang="en-US" dirty="0" smtClean="0"/>
              <a:t>/</a:t>
            </a:r>
            <a:r>
              <a:rPr lang="en-US" dirty="0" err="1" smtClean="0"/>
              <a:t>twɪnz</a:t>
            </a:r>
            <a:r>
              <a:rPr lang="en-US" dirty="0" smtClean="0"/>
              <a:t>/ two children born at the same time</a:t>
            </a:r>
            <a:r>
              <a:rPr lang="hr-HR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office </a:t>
            </a:r>
            <a:r>
              <a:rPr lang="en-US" dirty="0" smtClean="0"/>
              <a:t>/ˈ</a:t>
            </a:r>
            <a:r>
              <a:rPr lang="en-US" dirty="0" err="1" smtClean="0"/>
              <a:t>ɒfɪs</a:t>
            </a:r>
            <a:r>
              <a:rPr lang="en-US" dirty="0" smtClean="0"/>
              <a:t>/ a room in which a person works</a:t>
            </a:r>
            <a:r>
              <a:rPr lang="hr-H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5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81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My family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family</dc:title>
  <dc:creator>Nina</dc:creator>
  <cp:lastModifiedBy>Nina</cp:lastModifiedBy>
  <cp:revision>2</cp:revision>
  <dcterms:created xsi:type="dcterms:W3CDTF">2015-10-19T17:59:39Z</dcterms:created>
  <dcterms:modified xsi:type="dcterms:W3CDTF">2015-10-19T18:08:15Z</dcterms:modified>
</cp:coreProperties>
</file>