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9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8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9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97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50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69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5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1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4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7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106D3-659B-4635-A518-9E27FFE62F53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5A22-67C6-47B0-9543-26BBDC81A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43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Detective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year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35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I’ll win the </a:t>
            </a:r>
            <a:r>
              <a:rPr lang="en-US" b="1" dirty="0" smtClean="0"/>
              <a:t>award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Sweet Sue solved the bank </a:t>
            </a:r>
            <a:r>
              <a:rPr lang="en-US" b="1" dirty="0" smtClean="0"/>
              <a:t>robbery</a:t>
            </a:r>
            <a:r>
              <a:rPr lang="en-US" dirty="0" smtClean="0"/>
              <a:t> case.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Smart Alec will be </a:t>
            </a:r>
            <a:r>
              <a:rPr lang="en-US" b="1" dirty="0" smtClean="0"/>
              <a:t>jealous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weren’t in.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award /</a:t>
            </a:r>
            <a:r>
              <a:rPr lang="en-US" dirty="0" err="1" smtClean="0"/>
              <a:t>əˈwɔːd</a:t>
            </a:r>
            <a:r>
              <a:rPr lang="en-US" dirty="0" smtClean="0"/>
              <a:t>/  a prize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robbery  /ˈ</a:t>
            </a:r>
            <a:r>
              <a:rPr lang="en-US" dirty="0" err="1" smtClean="0"/>
              <a:t>rɒbəri</a:t>
            </a:r>
            <a:r>
              <a:rPr lang="en-US" dirty="0" smtClean="0"/>
              <a:t>/ the act of stealing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jealous  /ˈ</a:t>
            </a:r>
            <a:r>
              <a:rPr lang="en-US" dirty="0" err="1" smtClean="0"/>
              <a:t>dʒeləs</a:t>
            </a:r>
            <a:r>
              <a:rPr lang="en-US" dirty="0" smtClean="0"/>
              <a:t>/ unhappy and angry because someone has something that you want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weren’t in the office.</a:t>
            </a:r>
            <a:endParaRPr lang="en-US" dirty="0"/>
          </a:p>
        </p:txBody>
      </p:sp>
      <p:pic>
        <p:nvPicPr>
          <p:cNvPr id="5" name="Picture 4" descr="https://www.wku.edu/facilities/images/awar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04380"/>
            <a:ext cx="956509" cy="1269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skullmasks.eu/files/9340/editor/images/Bank%20Robb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1152128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022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am on </a:t>
            </a:r>
            <a:r>
              <a:rPr lang="en-US" b="1" dirty="0" smtClean="0"/>
              <a:t>my way </a:t>
            </a:r>
            <a:r>
              <a:rPr lang="en-US" dirty="0" smtClean="0"/>
              <a:t>now.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am tired. I </a:t>
            </a:r>
            <a:r>
              <a:rPr lang="en-US" b="1" dirty="0" smtClean="0"/>
              <a:t>need a rest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don’t </a:t>
            </a:r>
            <a:r>
              <a:rPr lang="en-US" b="1" dirty="0" smtClean="0"/>
              <a:t>believe</a:t>
            </a:r>
            <a:r>
              <a:rPr lang="en-US" dirty="0" smtClean="0"/>
              <a:t> it!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On my way </a:t>
            </a:r>
            <a:r>
              <a:rPr lang="en-US" dirty="0" smtClean="0"/>
              <a:t>– arriving soon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must relax.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believe</a:t>
            </a:r>
            <a:r>
              <a:rPr lang="en-US" dirty="0" smtClean="0"/>
              <a:t> /</a:t>
            </a:r>
            <a:r>
              <a:rPr lang="en-US" dirty="0" err="1" smtClean="0"/>
              <a:t>bɪˈliːv</a:t>
            </a:r>
            <a:r>
              <a:rPr lang="en-US" dirty="0" smtClean="0"/>
              <a:t>/ to think that something is true.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700089"/>
            <a:ext cx="2287365" cy="150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5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78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Detective of the year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Detective of the year</dc:title>
  <dc:creator>Nina</dc:creator>
  <cp:lastModifiedBy>Nina</cp:lastModifiedBy>
  <cp:revision>8</cp:revision>
  <dcterms:created xsi:type="dcterms:W3CDTF">2015-10-28T18:05:38Z</dcterms:created>
  <dcterms:modified xsi:type="dcterms:W3CDTF">2015-11-16T16:12:14Z</dcterms:modified>
</cp:coreProperties>
</file>