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DA46-96BF-4C80-814E-693E39A2B8C8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4EE9-23A3-4AFB-9032-83622A935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09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DA46-96BF-4C80-814E-693E39A2B8C8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4EE9-23A3-4AFB-9032-83622A935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246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DA46-96BF-4C80-814E-693E39A2B8C8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4EE9-23A3-4AFB-9032-83622A935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59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DA46-96BF-4C80-814E-693E39A2B8C8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4EE9-23A3-4AFB-9032-83622A935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74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DA46-96BF-4C80-814E-693E39A2B8C8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4EE9-23A3-4AFB-9032-83622A935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1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DA46-96BF-4C80-814E-693E39A2B8C8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4EE9-23A3-4AFB-9032-83622A935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45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DA46-96BF-4C80-814E-693E39A2B8C8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4EE9-23A3-4AFB-9032-83622A935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78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DA46-96BF-4C80-814E-693E39A2B8C8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4EE9-23A3-4AFB-9032-83622A935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40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DA46-96BF-4C80-814E-693E39A2B8C8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4EE9-23A3-4AFB-9032-83622A935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44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DA46-96BF-4C80-814E-693E39A2B8C8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4EE9-23A3-4AFB-9032-83622A935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8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DA46-96BF-4C80-814E-693E39A2B8C8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64EE9-23A3-4AFB-9032-83622A935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33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4DA46-96BF-4C80-814E-693E39A2B8C8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64EE9-23A3-4AFB-9032-83622A935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06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 am a star </a:t>
            </a:r>
            <a:r>
              <a:rPr lang="hr-HR" dirty="0" err="1" smtClean="0"/>
              <a:t>traveller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000" dirty="0" smtClean="0"/>
              <a:t/>
            </a:r>
            <a:br>
              <a:rPr lang="hr-HR" sz="3000" dirty="0" smtClean="0"/>
            </a:br>
            <a:r>
              <a:rPr lang="en-US" sz="2800" i="1" dirty="0" smtClean="0">
                <a:solidFill>
                  <a:srgbClr val="C00000"/>
                </a:solidFill>
              </a:rPr>
              <a:t>Let’s imagine you are on the spaceship Galaxy together with Tom and his sister Josie. Describe the journey.</a:t>
            </a:r>
            <a:br>
              <a:rPr lang="en-US" sz="2800" i="1" dirty="0" smtClean="0">
                <a:solidFill>
                  <a:srgbClr val="C00000"/>
                </a:solidFill>
              </a:rPr>
            </a:b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  <a:latin typeface="+mj-lt"/>
              </a:rPr>
              <a:t>Here are some useful expressions:</a:t>
            </a:r>
          </a:p>
          <a:p>
            <a:pPr marL="0" indent="0">
              <a:buNone/>
            </a:pPr>
            <a:r>
              <a:rPr lang="en-US" sz="2600" b="1" dirty="0" smtClean="0"/>
              <a:t>Our planet is overcrowded. There is not enough food and water; people are starving. We have to find a new home. Space is our only hope. 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won’t do </a:t>
            </a:r>
            <a:r>
              <a:rPr lang="en-US" dirty="0" smtClean="0">
                <a:latin typeface="Calibri" panose="020F0502020204030204" pitchFamily="34" charset="0"/>
              </a:rPr>
              <a:t>much during the journey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will be </a:t>
            </a:r>
            <a:r>
              <a:rPr lang="en-US" dirty="0" smtClean="0">
                <a:latin typeface="Calibri" panose="020F0502020204030204" pitchFamily="34" charset="0"/>
              </a:rPr>
              <a:t>in suspended animation for 250 years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my heart </a:t>
            </a:r>
            <a:r>
              <a:rPr lang="en-US" b="1" dirty="0" smtClean="0">
                <a:latin typeface="Calibri" panose="020F0502020204030204" pitchFamily="34" charset="0"/>
              </a:rPr>
              <a:t>will beat </a:t>
            </a:r>
            <a:r>
              <a:rPr lang="en-US" dirty="0" smtClean="0">
                <a:latin typeface="Calibri" panose="020F0502020204030204" pitchFamily="34" charset="0"/>
              </a:rPr>
              <a:t>very slowly and my body temperature </a:t>
            </a:r>
            <a:r>
              <a:rPr lang="en-US" b="1" dirty="0" smtClean="0">
                <a:latin typeface="Calibri" panose="020F0502020204030204" pitchFamily="34" charset="0"/>
              </a:rPr>
              <a:t>will drop </a:t>
            </a:r>
            <a:r>
              <a:rPr lang="en-US" dirty="0" smtClean="0">
                <a:latin typeface="Calibri" panose="020F0502020204030204" pitchFamily="34" charset="0"/>
              </a:rPr>
              <a:t>to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O</a:t>
            </a:r>
            <a:r>
              <a:rPr lang="en-US" dirty="0" smtClean="0">
                <a:latin typeface="Lucida Sans"/>
              </a:rPr>
              <a:t>º</a:t>
            </a:r>
            <a:r>
              <a:rPr lang="en-US" dirty="0" smtClean="0">
                <a:latin typeface="Calibri" panose="020F0502020204030204" pitchFamily="34" charset="0"/>
              </a:rPr>
              <a:t>C 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b="1" dirty="0" smtClean="0">
                <a:latin typeface="Calibri" panose="020F0502020204030204" pitchFamily="34" charset="0"/>
              </a:rPr>
              <a:t>won’t eat or drink </a:t>
            </a:r>
            <a:r>
              <a:rPr lang="en-US" dirty="0" smtClean="0">
                <a:latin typeface="Calibri" panose="020F0502020204030204" pitchFamily="34" charset="0"/>
              </a:rPr>
              <a:t>anything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will spend </a:t>
            </a:r>
            <a:r>
              <a:rPr lang="en-US" dirty="0" smtClean="0">
                <a:latin typeface="Calibri" panose="020F0502020204030204" pitchFamily="34" charset="0"/>
              </a:rPr>
              <a:t>a lot of time sleeping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8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PJ9 </a:t>
            </a:r>
            <a:r>
              <a:rPr lang="en-US" b="1" dirty="0">
                <a:latin typeface="Calibri" panose="020F0502020204030204" pitchFamily="34" charset="0"/>
              </a:rPr>
              <a:t>will look after </a:t>
            </a:r>
            <a:r>
              <a:rPr lang="en-US" dirty="0">
                <a:latin typeface="Calibri" panose="020F0502020204030204" pitchFamily="34" charset="0"/>
              </a:rPr>
              <a:t>us; </a:t>
            </a:r>
            <a:r>
              <a:rPr lang="en-US" b="1" dirty="0">
                <a:latin typeface="Calibri" panose="020F0502020204030204" pitchFamily="34" charset="0"/>
              </a:rPr>
              <a:t>will control </a:t>
            </a:r>
            <a:r>
              <a:rPr lang="en-US" dirty="0">
                <a:latin typeface="Calibri" panose="020F0502020204030204" pitchFamily="34" charset="0"/>
              </a:rPr>
              <a:t>our body functions</a:t>
            </a:r>
          </a:p>
          <a:p>
            <a:r>
              <a:rPr lang="en-US" dirty="0">
                <a:latin typeface="Calibri" panose="020F0502020204030204" pitchFamily="34" charset="0"/>
              </a:rPr>
              <a:t>PJ9 </a:t>
            </a:r>
            <a:r>
              <a:rPr lang="en-US" b="1" dirty="0">
                <a:latin typeface="Calibri" panose="020F0502020204030204" pitchFamily="34" charset="0"/>
              </a:rPr>
              <a:t>will wake </a:t>
            </a:r>
            <a:r>
              <a:rPr lang="en-US" dirty="0">
                <a:latin typeface="Calibri" panose="020F0502020204030204" pitchFamily="34" charset="0"/>
              </a:rPr>
              <a:t>me up when we arrive to Sigma </a:t>
            </a:r>
            <a:r>
              <a:rPr lang="en-US" dirty="0" smtClean="0">
                <a:latin typeface="Calibri" panose="020F0502020204030204" pitchFamily="34" charset="0"/>
              </a:rPr>
              <a:t>3</a:t>
            </a:r>
            <a:endParaRPr lang="hr-HR" b="1" dirty="0" smtClean="0">
              <a:latin typeface="Calibri" panose="020F0502020204030204" pitchFamily="34" charset="0"/>
            </a:endParaRPr>
          </a:p>
          <a:p>
            <a:r>
              <a:rPr lang="en-US" b="1" dirty="0" smtClean="0">
                <a:latin typeface="Calibri" panose="020F0502020204030204" pitchFamily="34" charset="0"/>
              </a:rPr>
              <a:t>won’t </a:t>
            </a:r>
            <a:r>
              <a:rPr lang="en-US" b="1" dirty="0">
                <a:latin typeface="Calibri" panose="020F0502020204030204" pitchFamily="34" charset="0"/>
              </a:rPr>
              <a:t>be </a:t>
            </a:r>
            <a:r>
              <a:rPr lang="en-US" dirty="0">
                <a:latin typeface="Calibri" panose="020F0502020204030204" pitchFamily="34" charset="0"/>
              </a:rPr>
              <a:t>a day older when I wake up thanks to suspended animation</a:t>
            </a:r>
            <a:r>
              <a:rPr lang="en-US" b="1" dirty="0">
                <a:latin typeface="Calibri" panose="020F0502020204030204" pitchFamily="34" charset="0"/>
              </a:rPr>
              <a:t>/will</a:t>
            </a:r>
            <a:r>
              <a:rPr lang="en-US" dirty="0">
                <a:latin typeface="Calibri" panose="020F0502020204030204" pitchFamily="34" charset="0"/>
              </a:rPr>
              <a:t> still </a:t>
            </a:r>
            <a:r>
              <a:rPr lang="en-US" b="1" dirty="0">
                <a:latin typeface="Calibri" panose="020F0502020204030204" pitchFamily="34" charset="0"/>
              </a:rPr>
              <a:t>be</a:t>
            </a:r>
            <a:r>
              <a:rPr lang="en-US" dirty="0">
                <a:latin typeface="Calibri" panose="020F0502020204030204" pitchFamily="34" charset="0"/>
              </a:rPr>
              <a:t> 12 years old when I wake up</a:t>
            </a:r>
            <a:r>
              <a:rPr lang="hr-HR" dirty="0">
                <a:latin typeface="Calibri" panose="020F0502020204030204" pitchFamily="34" charset="0"/>
              </a:rPr>
              <a:t>...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</a:rPr>
              <a:t>will be </a:t>
            </a:r>
            <a:r>
              <a:rPr lang="en-US" dirty="0">
                <a:latin typeface="Calibri" panose="020F0502020204030204" pitchFamily="34" charset="0"/>
              </a:rPr>
              <a:t>the first settlers on Sigma </a:t>
            </a:r>
            <a:r>
              <a:rPr lang="en-US" dirty="0" smtClean="0">
                <a:latin typeface="Calibri" panose="020F0502020204030204" pitchFamily="34" charset="0"/>
              </a:rPr>
              <a:t>3</a:t>
            </a:r>
            <a:endParaRPr lang="hr-HR" b="1" dirty="0" smtClean="0"/>
          </a:p>
          <a:p>
            <a:r>
              <a:rPr lang="en-US" b="1" dirty="0" smtClean="0"/>
              <a:t>will explore </a:t>
            </a:r>
            <a:r>
              <a:rPr lang="en-US" dirty="0" smtClean="0"/>
              <a:t>Sigma 3 </a:t>
            </a:r>
          </a:p>
          <a:p>
            <a:r>
              <a:rPr lang="en-US" b="1" dirty="0" smtClean="0"/>
              <a:t>will build </a:t>
            </a:r>
            <a:r>
              <a:rPr lang="en-US" dirty="0" smtClean="0"/>
              <a:t>big towns on the planet</a:t>
            </a:r>
          </a:p>
          <a:p>
            <a:r>
              <a:rPr lang="en-US" b="1" dirty="0" smtClean="0"/>
              <a:t>won’t return </a:t>
            </a:r>
            <a:r>
              <a:rPr lang="en-US" dirty="0" smtClean="0"/>
              <a:t>to the Earth any more</a:t>
            </a:r>
          </a:p>
          <a:p>
            <a:r>
              <a:rPr lang="en-US" dirty="0" smtClean="0"/>
              <a:t>I’m sure we </a:t>
            </a:r>
            <a:r>
              <a:rPr lang="en-US" b="1" dirty="0" smtClean="0"/>
              <a:t>will be </a:t>
            </a:r>
            <a:r>
              <a:rPr lang="en-US" dirty="0" smtClean="0"/>
              <a:t>happy there</a:t>
            </a:r>
          </a:p>
          <a:p>
            <a:r>
              <a:rPr lang="en-US" b="1" dirty="0" smtClean="0"/>
              <a:t>will start </a:t>
            </a:r>
            <a:r>
              <a:rPr lang="en-US" dirty="0" smtClean="0"/>
              <a:t>a new life</a:t>
            </a:r>
          </a:p>
          <a:p>
            <a:r>
              <a:rPr lang="en-US" b="1" dirty="0" smtClean="0"/>
              <a:t>will discover </a:t>
            </a:r>
            <a:r>
              <a:rPr lang="en-US" dirty="0" smtClean="0"/>
              <a:t>new animal species and plants</a:t>
            </a:r>
          </a:p>
          <a:p>
            <a:r>
              <a:rPr lang="en-US" b="1" dirty="0" smtClean="0"/>
              <a:t>will be </a:t>
            </a:r>
            <a:r>
              <a:rPr lang="en-US" dirty="0" smtClean="0"/>
              <a:t>an interesting adventure</a:t>
            </a:r>
            <a:endParaRPr lang="hr-HR" dirty="0" smtClean="0"/>
          </a:p>
          <a:p>
            <a:r>
              <a:rPr lang="en-US" dirty="0" smtClean="0"/>
              <a:t>Anyway, I am not afraid</a:t>
            </a:r>
            <a:r>
              <a:rPr lang="en-US" dirty="0" smtClean="0"/>
              <a:t> because</a:t>
            </a:r>
            <a:r>
              <a:rPr lang="hr-HR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186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 am a star traveller</vt:lpstr>
      <vt:lpstr> Let’s imagine you are on the spaceship Galaxy together with Tom and his sister Josie. Describe the journey.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a star traveller</dc:title>
  <dc:creator>Nina</dc:creator>
  <cp:lastModifiedBy>Nina</cp:lastModifiedBy>
  <cp:revision>10</cp:revision>
  <dcterms:created xsi:type="dcterms:W3CDTF">2015-11-06T11:30:51Z</dcterms:created>
  <dcterms:modified xsi:type="dcterms:W3CDTF">2015-11-06T12:50:42Z</dcterms:modified>
</cp:coreProperties>
</file>