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7EBD-D060-4F55-978F-42D788C6533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F4B5-3AA8-4CE0-A945-1007B1667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04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7EBD-D060-4F55-978F-42D788C6533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F4B5-3AA8-4CE0-A945-1007B1667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96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7EBD-D060-4F55-978F-42D788C6533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F4B5-3AA8-4CE0-A945-1007B1667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6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7EBD-D060-4F55-978F-42D788C6533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F4B5-3AA8-4CE0-A945-1007B1667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69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7EBD-D060-4F55-978F-42D788C6533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F4B5-3AA8-4CE0-A945-1007B1667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9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7EBD-D060-4F55-978F-42D788C6533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F4B5-3AA8-4CE0-A945-1007B1667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9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7EBD-D060-4F55-978F-42D788C6533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F4B5-3AA8-4CE0-A945-1007B1667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22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7EBD-D060-4F55-978F-42D788C6533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F4B5-3AA8-4CE0-A945-1007B1667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6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7EBD-D060-4F55-978F-42D788C6533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F4B5-3AA8-4CE0-A945-1007B1667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07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7EBD-D060-4F55-978F-42D788C6533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F4B5-3AA8-4CE0-A945-1007B1667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48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C7EBD-D060-4F55-978F-42D788C6533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F4B5-3AA8-4CE0-A945-1007B1667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40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C7EBD-D060-4F55-978F-42D788C65334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F4B5-3AA8-4CE0-A945-1007B1667D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53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James’s </a:t>
            </a:r>
            <a:r>
              <a:rPr lang="hr-HR" dirty="0" err="1" smtClean="0"/>
              <a:t>party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260648"/>
            <a:ext cx="4038600" cy="58655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 am looking forward to </a:t>
            </a:r>
            <a:r>
              <a:rPr lang="en-US" dirty="0" smtClean="0"/>
              <a:t>you</a:t>
            </a:r>
            <a:r>
              <a:rPr lang="hr-HR" smtClean="0"/>
              <a:t>r</a:t>
            </a:r>
            <a:r>
              <a:rPr lang="en-US" smtClean="0"/>
              <a:t> </a:t>
            </a:r>
            <a:r>
              <a:rPr lang="en-US" dirty="0" smtClean="0"/>
              <a:t>party.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DJ can’t make it.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won’t be much of a party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 smtClean="0"/>
              <a:t>He says we can</a:t>
            </a:r>
            <a:r>
              <a:rPr lang="en-US" b="1" dirty="0" smtClean="0"/>
              <a:t> borrow </a:t>
            </a:r>
            <a:r>
              <a:rPr lang="en-US" dirty="0" smtClean="0"/>
              <a:t>his </a:t>
            </a:r>
            <a:r>
              <a:rPr lang="en-US" b="1" dirty="0" smtClean="0"/>
              <a:t>equipment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5865515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n-US" dirty="0" smtClean="0"/>
              <a:t>to feel pleased and excited about </a:t>
            </a:r>
            <a:r>
              <a:rPr lang="en-US" dirty="0" smtClean="0"/>
              <a:t>something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en-US" dirty="0" smtClean="0"/>
              <a:t>DJ </a:t>
            </a:r>
            <a:r>
              <a:rPr lang="en-US" dirty="0" smtClean="0"/>
              <a:t>can’t come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r-HR" dirty="0" smtClean="0"/>
              <a:t>- </a:t>
            </a:r>
            <a:r>
              <a:rPr lang="en-US" dirty="0" smtClean="0"/>
              <a:t>It </a:t>
            </a:r>
            <a:r>
              <a:rPr lang="en-US" dirty="0" smtClean="0"/>
              <a:t>won’t be a good party</a:t>
            </a:r>
            <a:r>
              <a:rPr lang="en-US" dirty="0" smtClean="0"/>
              <a:t>.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 smtClean="0"/>
              <a:t>orrow</a:t>
            </a:r>
            <a:r>
              <a:rPr lang="en-US" dirty="0" smtClean="0"/>
              <a:t> /ˈ</a:t>
            </a:r>
            <a:r>
              <a:rPr lang="en-US" dirty="0" err="1" smtClean="0"/>
              <a:t>bɒrəʊ</a:t>
            </a:r>
            <a:r>
              <a:rPr lang="en-US" dirty="0" smtClean="0"/>
              <a:t>/ to </a:t>
            </a:r>
            <a:r>
              <a:rPr lang="hr-HR" dirty="0" err="1" smtClean="0"/>
              <a:t>take</a:t>
            </a:r>
            <a:r>
              <a:rPr lang="en-US" dirty="0" smtClean="0"/>
              <a:t> something with the  ​intention of giving it back</a:t>
            </a:r>
          </a:p>
          <a:p>
            <a:pPr marL="0" indent="0">
              <a:buNone/>
            </a:pPr>
            <a:r>
              <a:rPr lang="en-US" b="1" dirty="0" smtClean="0"/>
              <a:t>e</a:t>
            </a:r>
            <a:r>
              <a:rPr lang="en-US" b="1" dirty="0" smtClean="0"/>
              <a:t>quipment</a:t>
            </a:r>
            <a:r>
              <a:rPr lang="en-US" b="1" dirty="0" smtClean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ɪˈkwɪpmənt</a:t>
            </a:r>
            <a:r>
              <a:rPr lang="en-US" dirty="0" smtClean="0"/>
              <a:t>/ necessary tools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850" y="4437112"/>
            <a:ext cx="2762126" cy="220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07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James’s party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James’s party</dc:title>
  <dc:creator>Nina</dc:creator>
  <cp:lastModifiedBy>Nina</cp:lastModifiedBy>
  <cp:revision>4</cp:revision>
  <dcterms:created xsi:type="dcterms:W3CDTF">2015-11-20T19:26:57Z</dcterms:created>
  <dcterms:modified xsi:type="dcterms:W3CDTF">2015-11-21T19:21:09Z</dcterms:modified>
</cp:coreProperties>
</file>