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498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598F0-88F1-49AE-B7E6-3144079B3B02}" type="datetimeFigureOut">
              <a:rPr lang="en-GB" smtClean="0"/>
              <a:t>26/10/2015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02960-D9B0-41BE-9109-13445D1E26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3691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598F0-88F1-49AE-B7E6-3144079B3B02}" type="datetimeFigureOut">
              <a:rPr lang="en-GB" smtClean="0"/>
              <a:t>26/10/2015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02960-D9B0-41BE-9109-13445D1E26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4760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598F0-88F1-49AE-B7E6-3144079B3B02}" type="datetimeFigureOut">
              <a:rPr lang="en-GB" smtClean="0"/>
              <a:t>26/10/2015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02960-D9B0-41BE-9109-13445D1E26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7204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598F0-88F1-49AE-B7E6-3144079B3B02}" type="datetimeFigureOut">
              <a:rPr lang="en-GB" smtClean="0"/>
              <a:t>26/10/2015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02960-D9B0-41BE-9109-13445D1E26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1934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598F0-88F1-49AE-B7E6-3144079B3B02}" type="datetimeFigureOut">
              <a:rPr lang="en-GB" smtClean="0"/>
              <a:t>26/10/2015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02960-D9B0-41BE-9109-13445D1E26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4526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598F0-88F1-49AE-B7E6-3144079B3B02}" type="datetimeFigureOut">
              <a:rPr lang="en-GB" smtClean="0"/>
              <a:t>26/10/2015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02960-D9B0-41BE-9109-13445D1E26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0526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598F0-88F1-49AE-B7E6-3144079B3B02}" type="datetimeFigureOut">
              <a:rPr lang="en-GB" smtClean="0"/>
              <a:t>26/10/2015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02960-D9B0-41BE-9109-13445D1E26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573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598F0-88F1-49AE-B7E6-3144079B3B02}" type="datetimeFigureOut">
              <a:rPr lang="en-GB" smtClean="0"/>
              <a:t>26/10/2015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02960-D9B0-41BE-9109-13445D1E26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9870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598F0-88F1-49AE-B7E6-3144079B3B02}" type="datetimeFigureOut">
              <a:rPr lang="en-GB" smtClean="0"/>
              <a:t>26/10/2015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02960-D9B0-41BE-9109-13445D1E26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337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598F0-88F1-49AE-B7E6-3144079B3B02}" type="datetimeFigureOut">
              <a:rPr lang="en-GB" smtClean="0"/>
              <a:t>26/10/2015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02960-D9B0-41BE-9109-13445D1E26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1809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598F0-88F1-49AE-B7E6-3144079B3B02}" type="datetimeFigureOut">
              <a:rPr lang="en-GB" smtClean="0"/>
              <a:t>26/10/2015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02960-D9B0-41BE-9109-13445D1E26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5281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598F0-88F1-49AE-B7E6-3144079B3B02}" type="datetimeFigureOut">
              <a:rPr lang="en-GB" smtClean="0"/>
              <a:t>26/10/2015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02960-D9B0-41BE-9109-13445D1E26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9213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hr/url?sa=i&amp;rct=j&amp;q=&amp;esrc=s&amp;source=images&amp;cd=&amp;cad=rja&amp;uact=8&amp;ved=0CAcQjRxqFQoTCKT84paM28gCFYhWGgodjosHmQ&amp;url=http://provotips.com/2015/03/06/the-bff-list-2-the-space-center/&amp;psig=AFQjCNEwT1bajQXduEFYP-c_fpiGS-wXGA&amp;ust=1445775648693096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jpeg"/><Relationship Id="rId4" Type="http://schemas.openxmlformats.org/officeDocument/2006/relationships/hyperlink" Target="http://tcaa.us/Astronomy/Moon.aspx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hr/url?sa=i&amp;rct=j&amp;q=&amp;esrc=s&amp;source=images&amp;cd=&amp;cad=rja&amp;uact=8&amp;ved=0CAcQjRxqFQoTCNvHsr2N28gCFckEGgodMiwAaQ&amp;url=http://www.dreamstime.com/photos-images/runner-winning-race.html&amp;psig=AFQjCNHSlI-bdWSAGx92t2ZEvBGSpnCV7Q&amp;ust=1445776002906940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hr/url?sa=i&amp;rct=j&amp;q=&amp;esrc=s&amp;source=images&amp;cd=&amp;cad=rja&amp;uact=8&amp;ved=0CAcQjRxqFQoTCOuvgaXd4MgCFULNGgod7BIEgQ&amp;url=http://genius.com/5221714/Intelligent-hoodlum-black-and-proud/Tragedy-will-live-for-a-light-year&amp;psig=AFQjCNHCgi5hBdd10dHWF0aVjl5_u6JCtA&amp;ust=1445969213741890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Journey into space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err="1" smtClean="0"/>
              <a:t>Vocabulary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471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6632"/>
            <a:ext cx="3466728" cy="655272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Journey</a:t>
            </a:r>
            <a:r>
              <a:rPr lang="en-US" dirty="0" smtClean="0"/>
              <a:t> into </a:t>
            </a:r>
            <a:r>
              <a:rPr lang="en-US" b="1" dirty="0" smtClean="0"/>
              <a:t>space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spaceship  will leave the Moon</a:t>
            </a:r>
            <a:r>
              <a:rPr lang="hr-HR" dirty="0" smtClean="0"/>
              <a:t>’s </a:t>
            </a:r>
            <a:r>
              <a:rPr lang="en-US" dirty="0" smtClean="0"/>
              <a:t> </a:t>
            </a:r>
            <a:r>
              <a:rPr lang="en-US" b="1" dirty="0" smtClean="0"/>
              <a:t>orbit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‘</a:t>
            </a:r>
            <a:r>
              <a:rPr lang="en-US" dirty="0" smtClean="0"/>
              <a:t>You still </a:t>
            </a:r>
            <a:r>
              <a:rPr lang="en-US" b="1" dirty="0" smtClean="0"/>
              <a:t>won’t have any brains</a:t>
            </a:r>
            <a:r>
              <a:rPr lang="en-US" dirty="0" smtClean="0"/>
              <a:t>.</a:t>
            </a:r>
            <a:r>
              <a:rPr lang="hr-HR" dirty="0" smtClean="0"/>
              <a:t>’ (=</a:t>
            </a:r>
            <a:r>
              <a:rPr lang="en-US" dirty="0" smtClean="0"/>
              <a:t>You will still be ignorant.)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7944" y="260648"/>
            <a:ext cx="4752528" cy="640871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journey </a:t>
            </a:r>
            <a:r>
              <a:rPr lang="en-US" dirty="0" smtClean="0"/>
              <a:t>/ˈ</a:t>
            </a:r>
            <a:r>
              <a:rPr lang="en-US" dirty="0" err="1" smtClean="0"/>
              <a:t>dʒɜːni</a:t>
            </a:r>
            <a:r>
              <a:rPr lang="en-US" dirty="0" smtClean="0"/>
              <a:t>/ the act of  </a:t>
            </a:r>
            <a:r>
              <a:rPr lang="en-US" dirty="0" smtClean="0"/>
              <a:t>travelling</a:t>
            </a:r>
            <a:endParaRPr lang="hr-HR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space</a:t>
            </a:r>
            <a:r>
              <a:rPr lang="en-US" dirty="0" smtClean="0"/>
              <a:t>/</a:t>
            </a:r>
            <a:r>
              <a:rPr lang="en-US" dirty="0" err="1" smtClean="0"/>
              <a:t>speɪs</a:t>
            </a:r>
            <a:r>
              <a:rPr lang="en-US" dirty="0" smtClean="0"/>
              <a:t>/ the empty area where planets and stars </a:t>
            </a:r>
            <a:r>
              <a:rPr lang="en-US" dirty="0" smtClean="0"/>
              <a:t>are</a:t>
            </a:r>
            <a:endParaRPr lang="hr-HR" dirty="0" smtClean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orbit </a:t>
            </a:r>
            <a:r>
              <a:rPr lang="en-US" dirty="0" smtClean="0"/>
              <a:t>/ˈ</a:t>
            </a:r>
            <a:r>
              <a:rPr lang="en-US" dirty="0" err="1" smtClean="0"/>
              <a:t>ɔːbɪt</a:t>
            </a:r>
            <a:r>
              <a:rPr lang="en-US" dirty="0" smtClean="0"/>
              <a:t>/ a curved path  around a planet or a star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hr-HR" b="1" dirty="0" smtClean="0"/>
          </a:p>
          <a:p>
            <a:pPr marL="0" indent="0">
              <a:buNone/>
            </a:pPr>
            <a:endParaRPr lang="hr-HR" b="1" dirty="0"/>
          </a:p>
          <a:p>
            <a:pPr marL="0" indent="0">
              <a:buNone/>
            </a:pPr>
            <a:endParaRPr lang="hr-HR" b="1" dirty="0" smtClean="0"/>
          </a:p>
          <a:p>
            <a:pPr marL="0" indent="0">
              <a:buNone/>
            </a:pPr>
            <a:endParaRPr lang="hr-HR" b="1" dirty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en-US" b="1" dirty="0" smtClean="0"/>
              <a:t>brain</a:t>
            </a:r>
            <a:r>
              <a:rPr lang="en-US" dirty="0" smtClean="0"/>
              <a:t> </a:t>
            </a:r>
            <a:r>
              <a:rPr lang="en-US" dirty="0" smtClean="0"/>
              <a:t>/</a:t>
            </a:r>
            <a:r>
              <a:rPr lang="en-US" dirty="0" err="1" smtClean="0"/>
              <a:t>breɪn</a:t>
            </a:r>
            <a:r>
              <a:rPr lang="en-US" dirty="0" smtClean="0"/>
              <a:t>/ the organ inside the head.</a:t>
            </a:r>
            <a:endParaRPr lang="en-US" dirty="0"/>
          </a:p>
        </p:txBody>
      </p:sp>
      <p:pic>
        <p:nvPicPr>
          <p:cNvPr id="5" name="Picture 4" descr="https://encrypted-tbn1.gstatic.com/images?q=tbn:ANd9GcQVvXFk1a57zI2UMg5njvo18NSdyaZHqFt9aPWIcLEYTME3Xdc5rA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76672"/>
            <a:ext cx="3024336" cy="158417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rc_mi" descr="http://tcaa.us/Images/EclipseNodes.jpg">
            <a:hlinkClick r:id="rId4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18" y="2924944"/>
            <a:ext cx="3350786" cy="18722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07765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8640"/>
            <a:ext cx="4038600" cy="59375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You’ll be in </a:t>
            </a:r>
            <a:r>
              <a:rPr lang="en-US" b="1" dirty="0" smtClean="0"/>
              <a:t>suspended animation</a:t>
            </a:r>
            <a:r>
              <a:rPr lang="en-US" dirty="0" smtClean="0"/>
              <a:t> for the journey.</a:t>
            </a:r>
            <a:endParaRPr lang="hr-HR" dirty="0" smtClean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hr-HR" dirty="0" err="1" smtClean="0"/>
              <a:t>The</a:t>
            </a:r>
            <a:r>
              <a:rPr lang="hr-HR" dirty="0" smtClean="0"/>
              <a:t> robot</a:t>
            </a:r>
            <a:r>
              <a:rPr lang="en-US" dirty="0" smtClean="0"/>
              <a:t> will </a:t>
            </a:r>
            <a:r>
              <a:rPr lang="en-US" b="1" dirty="0" smtClean="0"/>
              <a:t>look after </a:t>
            </a:r>
            <a:r>
              <a:rPr lang="en-US" dirty="0" smtClean="0"/>
              <a:t>us.</a:t>
            </a:r>
          </a:p>
          <a:p>
            <a:pPr marL="0" indent="0">
              <a:buNone/>
            </a:pPr>
            <a:r>
              <a:rPr lang="en-US" dirty="0" smtClean="0"/>
              <a:t>He opened a small door in the robot’s </a:t>
            </a:r>
            <a:r>
              <a:rPr lang="en-US" b="1" dirty="0" smtClean="0"/>
              <a:t>chest</a:t>
            </a:r>
            <a:r>
              <a:rPr lang="en-US" dirty="0" smtClean="0"/>
              <a:t>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49284"/>
            <a:ext cx="4038600" cy="66200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suspended animation </a:t>
            </a:r>
            <a:r>
              <a:rPr lang="en-US" dirty="0" smtClean="0"/>
              <a:t>– a state in which life in a body is slowed down or stopped.</a:t>
            </a:r>
            <a:endParaRPr lang="hr-HR" dirty="0" smtClean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look after </a:t>
            </a:r>
            <a:r>
              <a:rPr lang="en-US" dirty="0" smtClean="0"/>
              <a:t>– take care</a:t>
            </a:r>
            <a:endParaRPr lang="hr-HR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chest </a:t>
            </a:r>
            <a:r>
              <a:rPr lang="en-US" dirty="0" smtClean="0"/>
              <a:t>/</a:t>
            </a:r>
            <a:r>
              <a:rPr lang="en-US" dirty="0" err="1" smtClean="0"/>
              <a:t>tʃest</a:t>
            </a:r>
            <a:r>
              <a:rPr lang="en-US" dirty="0" smtClean="0"/>
              <a:t>/ the upper part of the body between the neck and the stomach</a:t>
            </a:r>
          </a:p>
        </p:txBody>
      </p:sp>
      <p:pic>
        <p:nvPicPr>
          <p:cNvPr id="2050" name="Picture 2" descr="C:\Users\Nina\Desktop\chest_pain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5" y="5013176"/>
            <a:ext cx="2422683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http://gajitz.com/wp-content/uploads/2014/04/lost-in-space-suspended-animation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292" y="1052736"/>
            <a:ext cx="2950200" cy="21982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40443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404664"/>
            <a:ext cx="4038600" cy="5721499"/>
          </a:xfrm>
        </p:spPr>
        <p:txBody>
          <a:bodyPr/>
          <a:lstStyle/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en-US" dirty="0" smtClean="0"/>
              <a:t>They </a:t>
            </a:r>
            <a:r>
              <a:rPr lang="en-US" b="1" dirty="0"/>
              <a:t>picked up </a:t>
            </a:r>
            <a:r>
              <a:rPr lang="en-US" dirty="0"/>
              <a:t>their bags</a:t>
            </a:r>
            <a:r>
              <a:rPr lang="en-US" dirty="0" smtClean="0"/>
              <a:t>.</a:t>
            </a:r>
            <a:endParaRPr lang="hr-HR" dirty="0" smtClean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I’ll </a:t>
            </a:r>
            <a:r>
              <a:rPr lang="en-US" b="1" dirty="0"/>
              <a:t>race</a:t>
            </a:r>
            <a:r>
              <a:rPr lang="en-US" dirty="0"/>
              <a:t> you to the room.</a:t>
            </a:r>
            <a:endParaRPr lang="hr-HR" dirty="0"/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32656"/>
            <a:ext cx="4038600" cy="5793507"/>
          </a:xfrm>
        </p:spPr>
        <p:txBody>
          <a:bodyPr/>
          <a:lstStyle/>
          <a:p>
            <a:pPr marL="0" indent="0">
              <a:buNone/>
            </a:pPr>
            <a:endParaRPr lang="hr-HR" b="1" dirty="0" smtClean="0"/>
          </a:p>
          <a:p>
            <a:pPr marL="0" indent="0">
              <a:buNone/>
            </a:pPr>
            <a:r>
              <a:rPr lang="en-US" b="1" dirty="0" smtClean="0"/>
              <a:t>pick </a:t>
            </a:r>
            <a:r>
              <a:rPr lang="en-US" b="1" dirty="0"/>
              <a:t>up </a:t>
            </a:r>
            <a:r>
              <a:rPr lang="en-US" dirty="0"/>
              <a:t>– to </a:t>
            </a:r>
            <a:r>
              <a:rPr lang="en-US" dirty="0" smtClean="0"/>
              <a:t>lift</a:t>
            </a:r>
            <a:endParaRPr lang="hr-HR" dirty="0" smtClean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race </a:t>
            </a:r>
            <a:r>
              <a:rPr lang="en-US" dirty="0"/>
              <a:t>– to run fast, to compete in a race.</a:t>
            </a:r>
          </a:p>
        </p:txBody>
      </p:sp>
      <p:pic>
        <p:nvPicPr>
          <p:cNvPr id="6" name="irc_mi" descr="http://thumbs.dreamstime.com/z/winning-race-18851939.jpg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924944"/>
            <a:ext cx="3312368" cy="33123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90030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548680"/>
            <a:ext cx="4038600" cy="557748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It is 20 </a:t>
            </a:r>
            <a:r>
              <a:rPr lang="en-US" b="1" dirty="0"/>
              <a:t>light years </a:t>
            </a:r>
            <a:r>
              <a:rPr lang="en-US" dirty="0"/>
              <a:t>from Earth.</a:t>
            </a:r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548680"/>
            <a:ext cx="4038600" cy="5577483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light year </a:t>
            </a:r>
            <a:r>
              <a:rPr lang="en-US" dirty="0"/>
              <a:t>-  the distance that light travels in one year (about 9.5 million </a:t>
            </a:r>
            <a:r>
              <a:rPr lang="en-US" dirty="0" err="1"/>
              <a:t>kilometres</a:t>
            </a:r>
            <a:r>
              <a:rPr lang="en-US" dirty="0"/>
              <a:t>).</a:t>
            </a:r>
          </a:p>
          <a:p>
            <a:endParaRPr lang="en-GB" dirty="0"/>
          </a:p>
        </p:txBody>
      </p:sp>
      <p:pic>
        <p:nvPicPr>
          <p:cNvPr id="5" name="irc_mi" descr="https://i.embed.ly/1/display?key=fc778e44915911e088ae4040f9f86dcd&amp;url=http%3A%2F%2Fwww.ooshutup.com%2Fwp-content%2Fuploads%2F2015%2F03%2Flight_year.jp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348880"/>
            <a:ext cx="5400600" cy="36724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41322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160</Words>
  <Application>Microsoft Office PowerPoint</Application>
  <PresentationFormat>On-screen Show (4:3)</PresentationFormat>
  <Paragraphs>59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Journey into space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Journey into space</dc:title>
  <dc:creator>Nina</dc:creator>
  <cp:lastModifiedBy>Nina</cp:lastModifiedBy>
  <cp:revision>25</cp:revision>
  <dcterms:created xsi:type="dcterms:W3CDTF">2015-10-23T18:04:09Z</dcterms:created>
  <dcterms:modified xsi:type="dcterms:W3CDTF">2015-10-26T18:12:49Z</dcterms:modified>
</cp:coreProperties>
</file>