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498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41C3-BF5F-4DDB-9803-E80A5B92F6AC}" type="datetimeFigureOut">
              <a:rPr lang="en-GB" smtClean="0"/>
              <a:t>21/11/2015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A6F97-2370-436E-AFC8-FEFE3EF67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3128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41C3-BF5F-4DDB-9803-E80A5B92F6AC}" type="datetimeFigureOut">
              <a:rPr lang="en-GB" smtClean="0"/>
              <a:t>21/11/2015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A6F97-2370-436E-AFC8-FEFE3EF67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834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41C3-BF5F-4DDB-9803-E80A5B92F6AC}" type="datetimeFigureOut">
              <a:rPr lang="en-GB" smtClean="0"/>
              <a:t>21/11/2015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A6F97-2370-436E-AFC8-FEFE3EF67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1089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41C3-BF5F-4DDB-9803-E80A5B92F6AC}" type="datetimeFigureOut">
              <a:rPr lang="en-GB" smtClean="0"/>
              <a:t>21/11/2015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A6F97-2370-436E-AFC8-FEFE3EF67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1879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41C3-BF5F-4DDB-9803-E80A5B92F6AC}" type="datetimeFigureOut">
              <a:rPr lang="en-GB" smtClean="0"/>
              <a:t>21/11/2015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A6F97-2370-436E-AFC8-FEFE3EF67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966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41C3-BF5F-4DDB-9803-E80A5B92F6AC}" type="datetimeFigureOut">
              <a:rPr lang="en-GB" smtClean="0"/>
              <a:t>21/11/2015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A6F97-2370-436E-AFC8-FEFE3EF67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8043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41C3-BF5F-4DDB-9803-E80A5B92F6AC}" type="datetimeFigureOut">
              <a:rPr lang="en-GB" smtClean="0"/>
              <a:t>21/11/2015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A6F97-2370-436E-AFC8-FEFE3EF67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9883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41C3-BF5F-4DDB-9803-E80A5B92F6AC}" type="datetimeFigureOut">
              <a:rPr lang="en-GB" smtClean="0"/>
              <a:t>21/11/2015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A6F97-2370-436E-AFC8-FEFE3EF67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56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41C3-BF5F-4DDB-9803-E80A5B92F6AC}" type="datetimeFigureOut">
              <a:rPr lang="en-GB" smtClean="0"/>
              <a:t>21/11/2015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A6F97-2370-436E-AFC8-FEFE3EF67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749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41C3-BF5F-4DDB-9803-E80A5B92F6AC}" type="datetimeFigureOut">
              <a:rPr lang="en-GB" smtClean="0"/>
              <a:t>21/11/2015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A6F97-2370-436E-AFC8-FEFE3EF67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576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41C3-BF5F-4DDB-9803-E80A5B92F6AC}" type="datetimeFigureOut">
              <a:rPr lang="en-GB" smtClean="0"/>
              <a:t>21/11/2015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A6F97-2370-436E-AFC8-FEFE3EF67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933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A41C3-BF5F-4DDB-9803-E80A5B92F6AC}" type="datetimeFigureOut">
              <a:rPr lang="en-GB" smtClean="0"/>
              <a:t>21/11/2015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A6F97-2370-436E-AFC8-FEFE3EF67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770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Solar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81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640"/>
            <a:ext cx="4038600" cy="59375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Sun is one of </a:t>
            </a:r>
            <a:r>
              <a:rPr lang="en-US" b="1" dirty="0" smtClean="0"/>
              <a:t>billions</a:t>
            </a:r>
            <a:r>
              <a:rPr lang="en-US" dirty="0" smtClean="0"/>
              <a:t> of stars.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Large planets are made of </a:t>
            </a:r>
            <a:r>
              <a:rPr lang="en-US" b="1" dirty="0" smtClean="0"/>
              <a:t>gas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Neptune is the</a:t>
            </a:r>
            <a:r>
              <a:rPr lang="en-US" b="1" dirty="0" smtClean="0"/>
              <a:t> furthest </a:t>
            </a:r>
            <a:r>
              <a:rPr lang="en-US" dirty="0" smtClean="0"/>
              <a:t>planet from the Sun</a:t>
            </a:r>
            <a:r>
              <a:rPr lang="hr-HR" dirty="0" smtClean="0"/>
              <a:t>.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8640"/>
            <a:ext cx="4038600" cy="64087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billion</a:t>
            </a:r>
            <a:r>
              <a:rPr lang="en-US" dirty="0" smtClean="0"/>
              <a:t>  /ˈ</a:t>
            </a:r>
            <a:r>
              <a:rPr lang="en-US" dirty="0" err="1" smtClean="0"/>
              <a:t>bɪljən</a:t>
            </a:r>
            <a:r>
              <a:rPr lang="en-US" dirty="0" smtClean="0"/>
              <a:t>/ the number 1000,000,000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gas</a:t>
            </a:r>
            <a:r>
              <a:rPr lang="en-US" dirty="0" smtClean="0"/>
              <a:t> /</a:t>
            </a:r>
            <a:r>
              <a:rPr lang="en-US" dirty="0" err="1" smtClean="0"/>
              <a:t>ɡæs</a:t>
            </a:r>
            <a:r>
              <a:rPr lang="en-US" dirty="0" smtClean="0"/>
              <a:t>/ to be like air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furthest </a:t>
            </a:r>
            <a:r>
              <a:rPr lang="en-US" dirty="0" smtClean="0"/>
              <a:t>/ˈ</a:t>
            </a:r>
            <a:r>
              <a:rPr lang="en-US" dirty="0" err="1" smtClean="0"/>
              <a:t>fɜːðɪst</a:t>
            </a:r>
            <a:r>
              <a:rPr lang="en-US" dirty="0" smtClean="0"/>
              <a:t>/ the superlative of far </a:t>
            </a:r>
          </a:p>
          <a:p>
            <a:pPr marL="0" indent="0">
              <a:buNone/>
            </a:pPr>
            <a:r>
              <a:rPr lang="en-US" dirty="0" smtClean="0"/>
              <a:t>(far, further, the furthest)</a:t>
            </a:r>
          </a:p>
          <a:p>
            <a:pPr marL="0" indent="0">
              <a:buNone/>
            </a:pPr>
            <a:r>
              <a:rPr lang="en-US" b="1" dirty="0" smtClean="0"/>
              <a:t>far</a:t>
            </a:r>
            <a:r>
              <a:rPr lang="en-US" dirty="0" smtClean="0"/>
              <a:t> - at  the most distant point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924944"/>
            <a:ext cx="1224136" cy="1260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3677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640"/>
            <a:ext cx="4038600" cy="59375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Venus has a </a:t>
            </a:r>
            <a:r>
              <a:rPr lang="en-US" b="1" dirty="0" smtClean="0"/>
              <a:t>thick, </a:t>
            </a:r>
            <a:r>
              <a:rPr lang="en-US" dirty="0" smtClean="0"/>
              <a:t>poisonous atmosphere.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There is a large red </a:t>
            </a:r>
            <a:r>
              <a:rPr lang="en-US" b="1" dirty="0" smtClean="0"/>
              <a:t>spot </a:t>
            </a:r>
            <a:r>
              <a:rPr lang="en-US" dirty="0" smtClean="0"/>
              <a:t>on the </a:t>
            </a:r>
            <a:r>
              <a:rPr lang="en-US" b="1" dirty="0" smtClean="0"/>
              <a:t>surface</a:t>
            </a:r>
            <a:r>
              <a:rPr lang="en-US" dirty="0" smtClean="0"/>
              <a:t> of Jupiter.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32656"/>
            <a:ext cx="4038600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thick /</a:t>
            </a:r>
            <a:r>
              <a:rPr lang="en-US" dirty="0" err="1" smtClean="0"/>
              <a:t>θɪk</a:t>
            </a:r>
            <a:r>
              <a:rPr lang="en-US" dirty="0" smtClean="0"/>
              <a:t>/ dense; it is difficult to see through the atmosphere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spot</a:t>
            </a:r>
            <a:r>
              <a:rPr lang="en-US" dirty="0" smtClean="0"/>
              <a:t> /</a:t>
            </a:r>
            <a:r>
              <a:rPr lang="en-US" dirty="0" err="1" smtClean="0"/>
              <a:t>spɒt</a:t>
            </a:r>
            <a:r>
              <a:rPr lang="en-US" dirty="0" smtClean="0"/>
              <a:t>/ a ​small, round ​area</a:t>
            </a:r>
          </a:p>
          <a:p>
            <a:pPr marL="0" indent="0">
              <a:buNone/>
            </a:pPr>
            <a:r>
              <a:rPr lang="en-US" b="1" dirty="0" smtClean="0"/>
              <a:t>surface</a:t>
            </a:r>
            <a:r>
              <a:rPr lang="en-US" dirty="0" smtClean="0"/>
              <a:t> /ˈ</a:t>
            </a:r>
            <a:r>
              <a:rPr lang="en-US" dirty="0" err="1" smtClean="0"/>
              <a:t>sɜːfɪs</a:t>
            </a:r>
            <a:r>
              <a:rPr lang="en-US" dirty="0" smtClean="0"/>
              <a:t>/ the outer part of something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268760"/>
            <a:ext cx="2325638" cy="1744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653136"/>
            <a:ext cx="3535716" cy="1988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3945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the questions.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4038600" cy="5472608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in the center of the Solar System?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 Sun?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Which is the smallest planet in the Solar System?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Which is the largest planet in the Solar System?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Which is the hottest planet in the Solar System?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Why is Earth called a ‘Goldilocks Planet’?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492941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r-HR" dirty="0" smtClean="0"/>
              <a:t>7. </a:t>
            </a:r>
            <a:r>
              <a:rPr lang="en-US" dirty="0" smtClean="0"/>
              <a:t>How many moons has Jupiter got?</a:t>
            </a:r>
          </a:p>
          <a:p>
            <a:pPr marL="0" indent="0">
              <a:buNone/>
            </a:pPr>
            <a:r>
              <a:rPr lang="en-US" dirty="0" smtClean="0"/>
              <a:t>8. Why can’t you land on Jupiter?</a:t>
            </a:r>
          </a:p>
          <a:p>
            <a:pPr marL="0" indent="0">
              <a:buNone/>
            </a:pPr>
            <a:r>
              <a:rPr lang="en-US" dirty="0" smtClean="0"/>
              <a:t>9. What is the great red spot?</a:t>
            </a:r>
          </a:p>
          <a:p>
            <a:pPr marL="0" indent="0">
              <a:buNone/>
            </a:pPr>
            <a:r>
              <a:rPr lang="en-US" dirty="0" smtClean="0"/>
              <a:t>10. How many planets are there in the Solar System?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767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221</Words>
  <Application>Microsoft Office PowerPoint</Application>
  <PresentationFormat>On-screen Show (4:3)</PresentationFormat>
  <Paragraphs>45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The Solar System</vt:lpstr>
      <vt:lpstr>PowerPoint Presentation</vt:lpstr>
      <vt:lpstr>PowerPoint Presentation</vt:lpstr>
      <vt:lpstr>Answer the questions.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Solar System</dc:title>
  <dc:creator>Nina</dc:creator>
  <cp:lastModifiedBy>Nina</cp:lastModifiedBy>
  <cp:revision>10</cp:revision>
  <dcterms:created xsi:type="dcterms:W3CDTF">2015-11-20T19:33:35Z</dcterms:created>
  <dcterms:modified xsi:type="dcterms:W3CDTF">2015-11-21T19:10:35Z</dcterms:modified>
</cp:coreProperties>
</file>