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A3C1A-A6B4-420A-B83A-4199DCA29B03}" type="datetimeFigureOut">
              <a:rPr lang="en-GB" smtClean="0"/>
              <a:t>05/11/2016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BDEE-5425-4D3F-80F1-0C5B91971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921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A3C1A-A6B4-420A-B83A-4199DCA29B03}" type="datetimeFigureOut">
              <a:rPr lang="en-GB" smtClean="0"/>
              <a:t>05/11/2016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BDEE-5425-4D3F-80F1-0C5B91971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27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A3C1A-A6B4-420A-B83A-4199DCA29B03}" type="datetimeFigureOut">
              <a:rPr lang="en-GB" smtClean="0"/>
              <a:t>05/11/2016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BDEE-5425-4D3F-80F1-0C5B91971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06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A3C1A-A6B4-420A-B83A-4199DCA29B03}" type="datetimeFigureOut">
              <a:rPr lang="en-GB" smtClean="0"/>
              <a:t>05/11/2016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BDEE-5425-4D3F-80F1-0C5B91971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33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A3C1A-A6B4-420A-B83A-4199DCA29B03}" type="datetimeFigureOut">
              <a:rPr lang="en-GB" smtClean="0"/>
              <a:t>05/11/2016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BDEE-5425-4D3F-80F1-0C5B91971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141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A3C1A-A6B4-420A-B83A-4199DCA29B03}" type="datetimeFigureOut">
              <a:rPr lang="en-GB" smtClean="0"/>
              <a:t>05/11/2016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BDEE-5425-4D3F-80F1-0C5B91971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15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A3C1A-A6B4-420A-B83A-4199DCA29B03}" type="datetimeFigureOut">
              <a:rPr lang="en-GB" smtClean="0"/>
              <a:t>05/11/2016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BDEE-5425-4D3F-80F1-0C5B91971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84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A3C1A-A6B4-420A-B83A-4199DCA29B03}" type="datetimeFigureOut">
              <a:rPr lang="en-GB" smtClean="0"/>
              <a:t>05/11/2016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BDEE-5425-4D3F-80F1-0C5B91971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620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A3C1A-A6B4-420A-B83A-4199DCA29B03}" type="datetimeFigureOut">
              <a:rPr lang="en-GB" smtClean="0"/>
              <a:t>05/11/2016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BDEE-5425-4D3F-80F1-0C5B91971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01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A3C1A-A6B4-420A-B83A-4199DCA29B03}" type="datetimeFigureOut">
              <a:rPr lang="en-GB" smtClean="0"/>
              <a:t>05/11/2016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BDEE-5425-4D3F-80F1-0C5B91971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935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A3C1A-A6B4-420A-B83A-4199DCA29B03}" type="datetimeFigureOut">
              <a:rPr lang="en-GB" smtClean="0"/>
              <a:t>05/11/2016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BDEE-5425-4D3F-80F1-0C5B91971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27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A3C1A-A6B4-420A-B83A-4199DCA29B03}" type="datetimeFigureOut">
              <a:rPr lang="en-GB" smtClean="0"/>
              <a:t>05/11/2016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CBDEE-5425-4D3F-80F1-0C5B91971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81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Your</a:t>
            </a:r>
            <a:r>
              <a:rPr lang="hr-HR" dirty="0" smtClean="0"/>
              <a:t> Future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questionnaire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382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 questionnaire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rich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questionnaire </a:t>
            </a:r>
            <a:r>
              <a:rPr lang="en-US" dirty="0" smtClean="0"/>
              <a:t>/ˌ</a:t>
            </a:r>
            <a:r>
              <a:rPr lang="en-US" dirty="0" err="1" smtClean="0"/>
              <a:t>kwestʃəˈneər</a:t>
            </a:r>
            <a:r>
              <a:rPr lang="en-US" dirty="0" smtClean="0"/>
              <a:t>/ a list of questions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rich</a:t>
            </a:r>
            <a:r>
              <a:rPr lang="en-US" dirty="0" smtClean="0"/>
              <a:t>  /</a:t>
            </a:r>
            <a:r>
              <a:rPr lang="en-US" dirty="0" err="1" smtClean="0"/>
              <a:t>rɪtʃ</a:t>
            </a:r>
            <a:r>
              <a:rPr lang="en-US" dirty="0" smtClean="0"/>
              <a:t>/ having a lot of money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57413"/>
            <a:ext cx="28575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513" y="4869160"/>
            <a:ext cx="222885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25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586551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Appear</a:t>
            </a:r>
            <a:r>
              <a:rPr lang="en-US" dirty="0" smtClean="0"/>
              <a:t> on TV.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Make a</a:t>
            </a:r>
            <a:r>
              <a:rPr lang="en-US" b="1" dirty="0" smtClean="0"/>
              <a:t> record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Scientists will </a:t>
            </a:r>
            <a:r>
              <a:rPr lang="en-US" b="1" dirty="0" smtClean="0"/>
              <a:t>cure</a:t>
            </a:r>
            <a:r>
              <a:rPr lang="en-US" dirty="0" smtClean="0"/>
              <a:t> all </a:t>
            </a:r>
            <a:r>
              <a:rPr lang="en-US" b="1" dirty="0" smtClean="0"/>
              <a:t>diseases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332656"/>
            <a:ext cx="4038600" cy="575009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appear</a:t>
            </a:r>
            <a:r>
              <a:rPr lang="en-US" dirty="0" smtClean="0"/>
              <a:t> /</a:t>
            </a:r>
            <a:r>
              <a:rPr lang="en-US" dirty="0" err="1" smtClean="0"/>
              <a:t>əˈpɪər</a:t>
            </a:r>
            <a:r>
              <a:rPr lang="en-US" dirty="0" smtClean="0"/>
              <a:t>/  to be present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record</a:t>
            </a:r>
            <a:r>
              <a:rPr lang="en-US" dirty="0" smtClean="0"/>
              <a:t>/ˈ</a:t>
            </a:r>
            <a:r>
              <a:rPr lang="en-US" dirty="0" err="1" smtClean="0"/>
              <a:t>rekɔːd</a:t>
            </a:r>
            <a:r>
              <a:rPr lang="en-US" dirty="0" smtClean="0"/>
              <a:t>/   a plastic disc on which music is recorded.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cure </a:t>
            </a:r>
            <a:r>
              <a:rPr lang="en-US" dirty="0" smtClean="0"/>
              <a:t> /</a:t>
            </a:r>
            <a:r>
              <a:rPr lang="en-US" dirty="0" err="1" smtClean="0"/>
              <a:t>kjʊə</a:t>
            </a:r>
            <a:r>
              <a:rPr lang="en-US" dirty="0" smtClean="0"/>
              <a:t>/ to make someone healthy again</a:t>
            </a:r>
          </a:p>
          <a:p>
            <a:pPr marL="0" indent="0">
              <a:buNone/>
            </a:pPr>
            <a:r>
              <a:rPr lang="en-US" b="1" dirty="0" smtClean="0"/>
              <a:t>disease</a:t>
            </a:r>
            <a:r>
              <a:rPr lang="en-US" dirty="0" smtClean="0"/>
              <a:t> /</a:t>
            </a:r>
            <a:r>
              <a:rPr lang="en-US" dirty="0" err="1" smtClean="0"/>
              <a:t>dɪˈziːz</a:t>
            </a:r>
            <a:r>
              <a:rPr lang="en-US" dirty="0" smtClean="0"/>
              <a:t>/ an illness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58176"/>
            <a:ext cx="2088232" cy="139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65" y="4855471"/>
            <a:ext cx="3168352" cy="178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67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038600" cy="59375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world will have no more </a:t>
            </a:r>
            <a:r>
              <a:rPr lang="en-US" b="1" dirty="0" smtClean="0"/>
              <a:t>oil.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Many animals will become </a:t>
            </a:r>
            <a:r>
              <a:rPr lang="en-US" b="1" dirty="0" smtClean="0"/>
              <a:t>extinct.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586551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oil</a:t>
            </a:r>
            <a:r>
              <a:rPr lang="en-US" dirty="0" smtClean="0"/>
              <a:t> /</a:t>
            </a:r>
            <a:r>
              <a:rPr lang="en-US" dirty="0" err="1" smtClean="0"/>
              <a:t>ɔɪl</a:t>
            </a:r>
            <a:r>
              <a:rPr lang="en-US" dirty="0" smtClean="0"/>
              <a:t>/ the black oil that can be found under the Earth's surface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extinct /</a:t>
            </a:r>
            <a:r>
              <a:rPr lang="en-US" dirty="0" err="1" smtClean="0"/>
              <a:t>ɪkˈstɪŋkt</a:t>
            </a:r>
            <a:r>
              <a:rPr lang="en-US" dirty="0" smtClean="0"/>
              <a:t>/ not existing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2032235" cy="127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82990"/>
            <a:ext cx="1812032" cy="124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969" y="4581128"/>
            <a:ext cx="2381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73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r-HR" dirty="0" err="1" smtClean="0"/>
              <a:t>Fill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blanks</a:t>
            </a:r>
            <a:r>
              <a:rPr lang="hr-HR" dirty="0" smtClean="0"/>
              <a:t>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507288" cy="5616624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b="1" dirty="0"/>
              <a:t>R</a:t>
            </a:r>
            <a:r>
              <a:rPr lang="en-GB" dirty="0"/>
              <a:t>.......... people are not always happy.</a:t>
            </a:r>
            <a:endParaRPr lang="hr-HR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We don't use </a:t>
            </a:r>
            <a:r>
              <a:rPr lang="en-GB" b="1" dirty="0"/>
              <a:t>r</a:t>
            </a:r>
            <a:r>
              <a:rPr lang="en-GB" dirty="0"/>
              <a:t>..............nowadays; we use CDs instead.</a:t>
            </a:r>
            <a:endParaRPr lang="hr-HR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Malaria is a very dangerous </a:t>
            </a:r>
            <a:r>
              <a:rPr lang="en-GB" b="1" dirty="0"/>
              <a:t>d</a:t>
            </a:r>
            <a:r>
              <a:rPr lang="en-GB" dirty="0"/>
              <a:t>.................. which is transmitted by mosquitoes.  </a:t>
            </a:r>
            <a:endParaRPr lang="hr-HR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Dinosaurs were </a:t>
            </a:r>
            <a:r>
              <a:rPr lang="en-GB" b="1" dirty="0"/>
              <a:t>e</a:t>
            </a:r>
            <a:r>
              <a:rPr lang="en-GB" dirty="0"/>
              <a:t>……………………about 65 million years ago.</a:t>
            </a:r>
            <a:endParaRPr lang="hr-HR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Please, fill in the </a:t>
            </a:r>
            <a:r>
              <a:rPr lang="en-GB" b="1" dirty="0"/>
              <a:t>q</a:t>
            </a:r>
            <a:r>
              <a:rPr lang="en-GB" dirty="0"/>
              <a:t>…………………………... </a:t>
            </a:r>
            <a:endParaRPr lang="hr-HR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Petrol is made from </a:t>
            </a:r>
            <a:r>
              <a:rPr lang="en-GB" b="1" dirty="0"/>
              <a:t>o</a:t>
            </a:r>
            <a:r>
              <a:rPr lang="en-GB" dirty="0"/>
              <a:t>……………………….</a:t>
            </a:r>
            <a:endParaRPr lang="hr-HR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We can </a:t>
            </a:r>
            <a:r>
              <a:rPr lang="hr-HR" b="1" dirty="0" smtClean="0"/>
              <a:t>t</a:t>
            </a:r>
            <a:r>
              <a:rPr lang="en-GB" dirty="0" smtClean="0"/>
              <a:t>…………………. </a:t>
            </a:r>
            <a:r>
              <a:rPr lang="en-GB" dirty="0"/>
              <a:t>rabies </a:t>
            </a:r>
            <a:r>
              <a:rPr lang="en-GB" dirty="0" smtClean="0"/>
              <a:t> </a:t>
            </a:r>
            <a:r>
              <a:rPr lang="en-GB" dirty="0"/>
              <a:t>thanks to Louis Pastern. </a:t>
            </a:r>
            <a:endParaRPr lang="hr-HR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Would you like to </a:t>
            </a:r>
            <a:r>
              <a:rPr lang="en-GB" b="1" dirty="0"/>
              <a:t>a</a:t>
            </a:r>
            <a:r>
              <a:rPr lang="en-GB" dirty="0"/>
              <a:t>……………….. in a TV reality show?</a:t>
            </a:r>
            <a:endParaRPr lang="hr-H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0132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170</Words>
  <Application>Microsoft Office PowerPoint</Application>
  <PresentationFormat>On-screen Show (4:3)</PresentationFormat>
  <Paragraphs>52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Your Future</vt:lpstr>
      <vt:lpstr>Vocabulary</vt:lpstr>
      <vt:lpstr>PowerPoint Presentation</vt:lpstr>
      <vt:lpstr>PowerPoint Presentation</vt:lpstr>
      <vt:lpstr>Fill in the blanks.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Future</dc:title>
  <dc:creator>Nina</dc:creator>
  <cp:lastModifiedBy>Nina</cp:lastModifiedBy>
  <cp:revision>9</cp:revision>
  <dcterms:created xsi:type="dcterms:W3CDTF">2015-11-14T16:53:46Z</dcterms:created>
  <dcterms:modified xsi:type="dcterms:W3CDTF">2016-11-05T09:28:41Z</dcterms:modified>
</cp:coreProperties>
</file>