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96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4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2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5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3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32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12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31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63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84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4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8F42B-66CD-4994-8D69-4FE5F266949C}" type="datetimeFigureOut">
              <a:rPr lang="en-GB" smtClean="0"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2BD2-2217-4705-AD12-F73E426F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2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goPyd588-M" TargetMode="External"/><Relationship Id="rId2" Type="http://schemas.openxmlformats.org/officeDocument/2006/relationships/hyperlink" Target="https://www.youtube.com/watch?v=pNWSaP6BW7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hr/url?sa=i&amp;rct=j&amp;q=&amp;esrc=s&amp;source=images&amp;cd=&amp;cad=rja&amp;uact=8&amp;ved=0CAcQjRxqFQoTCIXj_ZT958gCFUS1Ggod4QwLOw&amp;url=http://www.b-lisama.com/archive/2014-10/&amp;psig=AFQjCNGSAQ1iUT2Cap7KJyjNLjXs6J5tAQ&amp;ust=1446218305508463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r/imgres?imgurl=http://parkslopefifthavenuebid.com/sites/parkslopefifthavenuebid.com/files/node_image/pumpkin.png&amp;imgrefurl=http://parkslopefifthavenuebid.com/events/halloweenparade15&amp;h=256&amp;w=256&amp;tbnid=GKKB-E_IpPpzaM:&amp;docid=xWQ0o80zKlkXrM&amp;ei=UTkyVoeHKIKEa9LvnyA&amp;tbm=isch&amp;ved=0CFEQMygUMBRqFQoTCMfz-Nj958gCFQLCGgod0vcHBA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hr/url?sa=i&amp;rct=j&amp;q=&amp;esrc=s&amp;source=images&amp;cd=&amp;cad=rja&amp;uact=8&amp;ved=&amp;url=http://www.clipartpanda.com/categories/cute-halloween-pumpkin-clipart&amp;psig=AFQjCNHh0EPCScDV5xvtSbdYAqnvgLsECg&amp;ust=1446218450153731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hr/url?sa=i&amp;rct=j&amp;q=&amp;esrc=s&amp;source=images&amp;cd=&amp;cad=rja&amp;uact=8&amp;ved=0CAcQjRxqFQoTCNej7fX-58gCFYi1GgodR84MYw&amp;url=http://8ballpoolforum.miniclip.com/discussion/5689/best-halloween-costume&amp;psig=AFQjCNGPEsCTWMMi2_TEiu7GK0rYE52Wig&amp;ust=1446218764536822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hr/url?sa=i&amp;rct=j&amp;q=&amp;esrc=s&amp;source=images&amp;cd=&amp;cad=rja&amp;uact=8&amp;ved=0CAcQjRxqFQoTCOf2hMyA6MgCFUt_Ggod_fwFTg&amp;url=http://mysweetgreens.com/eco-kids/unicef-trick-or-treat-for-a-great-cause/&amp;bvm=bv.106130839,d.d2s&amp;psig=AFQjCNEYRdJNBFpjHSP2U-PPbX8rN31nag&amp;ust=1446219209149195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hr/url?sa=i&amp;rct=j&amp;q=&amp;esrc=s&amp;source=images&amp;cd=&amp;cad=rja&amp;uact=8&amp;ved=0CAcQjRxqFQoTCOnSn-GA6MgCFYMDGgod9qsJrw&amp;url=http://www.cbelmira.com/wink/events/trick-or-treat-times/&amp;bvm=bv.106130839,d.d2s&amp;psig=AFQjCNEYRdJNBFpjHSP2U-PPbX8rN31nag&amp;ust=1446219209149195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hr/url?sa=i&amp;rct=j&amp;q=&amp;esrc=s&amp;source=images&amp;cd=&amp;cad=rja&amp;uact=8&amp;ved=0CAcQjRxqFQoTCMaco52C6MgCFUNWGgodxg4O-w&amp;url=http://sonic.wikia.com/wiki/Forum:Halloween_is_coming_up...&amp;psig=AFQjCNFex317RXXsvESdK1mvYodFtzghdA&amp;ust=1446219657276348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hr/url?sa=i&amp;rct=j&amp;q=&amp;esrc=s&amp;source=images&amp;cd=&amp;cad=rja&amp;uact=8&amp;ved=0CAcQjRxqFQoTCOuZmIWF6MgCFcK0GgodpDkOog&amp;url=http://jesus-passion.com/saint_nemesion_martyr.htm&amp;psig=AFQjCNFvfTankC0WnjcoBp3pYpUCZs4MCA&amp;ust=1446220410550566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hyperlink" Target="http://www.google.hr/url?sa=i&amp;rct=j&amp;q=&amp;esrc=s&amp;source=images&amp;cd=&amp;cad=rja&amp;uact=8&amp;ved=0CAcQjRxqFQoTCITr4aiF6MgCFUpwGgodcaQKHg&amp;url=http://www.magnificat.ca/cal/en/saints/saint_cosmas_and_saint_damian.html&amp;psig=AFQjCNFvfTankC0WnjcoBp3pYpUCZs4MCA&amp;ust=14462204105505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Halloween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Trick</a:t>
            </a:r>
            <a:r>
              <a:rPr lang="hr-HR" dirty="0" smtClean="0"/>
              <a:t> or </a:t>
            </a:r>
            <a:r>
              <a:rPr lang="hr-HR" dirty="0" err="1" smtClean="0"/>
              <a:t>treat</a:t>
            </a:r>
            <a:r>
              <a:rPr lang="hr-HR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https://www.youtube.com/watch?v=pNWSaP6BW7M</a:t>
            </a:r>
            <a:r>
              <a:rPr lang="hr-HR" dirty="0" smtClean="0"/>
              <a:t> </a:t>
            </a:r>
          </a:p>
          <a:p>
            <a:endParaRPr lang="hr-HR" dirty="0"/>
          </a:p>
          <a:p>
            <a:r>
              <a:rPr lang="en-GB" dirty="0" smtClean="0">
                <a:hlinkClick r:id="rId3"/>
              </a:rPr>
              <a:t>https://www.youtube.com/watch?v=0goPyd588-M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4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Halloween</a:t>
            </a:r>
            <a:r>
              <a:rPr lang="hr-HR" dirty="0" smtClean="0"/>
              <a:t> </a:t>
            </a:r>
            <a:r>
              <a:rPr lang="hr-HR" dirty="0" err="1" smtClean="0"/>
              <a:t>celebrated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On </a:t>
            </a:r>
            <a:r>
              <a:rPr lang="en-US" dirty="0" smtClean="0"/>
              <a:t>30th  October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On </a:t>
            </a:r>
            <a:r>
              <a:rPr lang="en-US" dirty="0" smtClean="0"/>
              <a:t>29th  October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On </a:t>
            </a:r>
            <a:r>
              <a:rPr lang="en-US" dirty="0" smtClean="0"/>
              <a:t>31st  October</a:t>
            </a:r>
            <a:endParaRPr lang="en-US" dirty="0"/>
          </a:p>
        </p:txBody>
      </p:sp>
      <p:pic>
        <p:nvPicPr>
          <p:cNvPr id="5" name="irc_mi" descr="http://3.bp.blogspot.com/-F_MSQxJZCOU/UnKEb3CeKoI/AAAAAAAAJBM/L0KlX-QjZa0/s1600/halloween_scene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51" y="2019294"/>
            <a:ext cx="3657298" cy="368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260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People</a:t>
            </a:r>
            <a:r>
              <a:rPr lang="hr-HR" dirty="0" smtClean="0"/>
              <a:t> </a:t>
            </a:r>
            <a:r>
              <a:rPr lang="hr-HR" dirty="0" err="1" smtClean="0"/>
              <a:t>make</a:t>
            </a:r>
            <a:r>
              <a:rPr lang="hr-HR" dirty="0" smtClean="0"/>
              <a:t> </a:t>
            </a:r>
            <a:r>
              <a:rPr lang="hr-HR" dirty="0" err="1" smtClean="0"/>
              <a:t>lamps</a:t>
            </a:r>
            <a:r>
              <a:rPr lang="hr-HR" dirty="0" smtClean="0"/>
              <a:t> </a:t>
            </a:r>
            <a:r>
              <a:rPr lang="hr-HR" dirty="0" err="1" smtClean="0"/>
              <a:t>from..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hr-HR" dirty="0"/>
              <a:t>p</a:t>
            </a:r>
            <a:r>
              <a:rPr lang="en-US" dirty="0" err="1" smtClean="0"/>
              <a:t>umpkin</a:t>
            </a:r>
            <a:r>
              <a:rPr lang="hr-HR" dirty="0" smtClean="0"/>
              <a:t>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a</a:t>
            </a:r>
            <a:r>
              <a:rPr lang="en-US" dirty="0" err="1" smtClean="0"/>
              <a:t>pple</a:t>
            </a:r>
            <a:r>
              <a:rPr lang="hr-HR" dirty="0" smtClean="0"/>
              <a:t>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hr-HR" dirty="0" err="1"/>
              <a:t>p</a:t>
            </a:r>
            <a:r>
              <a:rPr lang="hr-HR" dirty="0" err="1" smtClean="0"/>
              <a:t>ears</a:t>
            </a:r>
            <a:endParaRPr lang="en-US" dirty="0"/>
          </a:p>
        </p:txBody>
      </p:sp>
      <p:pic>
        <p:nvPicPr>
          <p:cNvPr id="5" name="Content Placeholder 4" descr="Slikovni rezultat za halloween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3600400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527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call the pumpkin?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Jack-o’-Lanterns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Tom-o’-Lanterns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Peter-o’-Lanterns</a:t>
            </a:r>
            <a:endParaRPr lang="en-US" dirty="0"/>
          </a:p>
        </p:txBody>
      </p:sp>
      <p:pic>
        <p:nvPicPr>
          <p:cNvPr id="5" name="Content Placeholder 4" descr="https://encrypted-tbn2.gstatic.com/images?q=tbn:ANd9GcQkMv1VMoG7-26OAv4xTDuZpd0f2fBRbwi09ss_DKqPPAiFJ0Zv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4104456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0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usually dress up as...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animals and plants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pilots and sailors</a:t>
            </a:r>
          </a:p>
          <a:p>
            <a:pPr marL="514350" indent="-514350">
              <a:buFont typeface="+mj-lt"/>
              <a:buAutoNum type="alphaUcPeriod"/>
            </a:pPr>
            <a:r>
              <a:rPr lang="hr-HR" dirty="0"/>
              <a:t>w</a:t>
            </a:r>
            <a:r>
              <a:rPr lang="en-US" dirty="0" smtClean="0"/>
              <a:t>itches</a:t>
            </a:r>
            <a:r>
              <a:rPr lang="en-US" dirty="0" smtClean="0"/>
              <a:t>, ghosts and skeletons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rc_mi" descr="https://mamatogasaratoga.files.wordpress.com/2014/09/kids-halloween-costumes-from-aldi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3816424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54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children do on Halloween?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 to the cinema.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 round, knock on people’s doors and ask for cookies and candies.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Go to bed early.</a:t>
            </a:r>
          </a:p>
          <a:p>
            <a:pPr marL="514350" indent="-514350">
              <a:buFont typeface="+mj-lt"/>
              <a:buAutoNum type="alphaUcPeriod"/>
            </a:pPr>
            <a:endParaRPr lang="en-GB" dirty="0"/>
          </a:p>
        </p:txBody>
      </p:sp>
      <p:pic>
        <p:nvPicPr>
          <p:cNvPr id="5" name="irc_mi" descr="http://mysweetgreens.com/wp-content/uploads/2011/10/UNICEF-Trick-or-Treat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59847"/>
            <a:ext cx="4038600" cy="30066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3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children </a:t>
            </a:r>
            <a:r>
              <a:rPr lang="en-US" dirty="0" smtClean="0"/>
              <a:t>call out</a:t>
            </a:r>
            <a:r>
              <a:rPr lang="en-US" dirty="0" smtClean="0"/>
              <a:t> when they visit their </a:t>
            </a:r>
            <a:r>
              <a:rPr lang="en-US" dirty="0" err="1" smtClean="0"/>
              <a:t>neighbours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hr-HR" dirty="0" smtClean="0"/>
              <a:t>‘</a:t>
            </a:r>
            <a:r>
              <a:rPr lang="en-US" dirty="0" smtClean="0"/>
              <a:t>Abracadabra.’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‘Trick or treat.’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‘What day is it?’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rc_mi" descr="http://www.cbelmira.com/wink/wp-content/uploads/sites/6/2014/10/trick-or-treat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432048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34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colours symbolise Halloween?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White and red.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Pink and yellow.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Black and orange.</a:t>
            </a:r>
            <a:endParaRPr lang="en-US" dirty="0"/>
          </a:p>
        </p:txBody>
      </p:sp>
      <p:pic>
        <p:nvPicPr>
          <p:cNvPr id="5" name="irc_mi" descr="http://vignette2.wikia.nocookie.net/sonic/images/5/51/Halloween_Boo.png/revision/latest?cb=20121002165304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960439" cy="3960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175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do we remember on Halloween?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Famous actors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dead, saints and martyrs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Famous politicians</a:t>
            </a:r>
            <a:endParaRPr lang="en-US" dirty="0"/>
          </a:p>
        </p:txBody>
      </p:sp>
      <p:pic>
        <p:nvPicPr>
          <p:cNvPr id="5" name="Content Placeholder 4" descr="https://encrypted-tbn0.gstatic.com/images?q=tbn:ANd9GcQOeaTOFmN65o0EywLkwRqSqvm3Ix0fTShTDwYeSO-fPLZRI8T4dw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9" y="1556792"/>
            <a:ext cx="3168352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magnificat.ca/cal/en/saints/images/saint_cosmas_and_saint_damian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33056"/>
            <a:ext cx="1763395" cy="2427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975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161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Halloween</vt:lpstr>
      <vt:lpstr>When is Halloween celebrated?</vt:lpstr>
      <vt:lpstr>People make lamps from...</vt:lpstr>
      <vt:lpstr>What do we call the pumpkin?</vt:lpstr>
      <vt:lpstr>People usually dress up as...</vt:lpstr>
      <vt:lpstr>What do children do on Halloween?</vt:lpstr>
      <vt:lpstr>What do children call out when they visit their neighbours?</vt:lpstr>
      <vt:lpstr>What colours symbolise Halloween?</vt:lpstr>
      <vt:lpstr>Who do we remember on Halloween?</vt:lpstr>
      <vt:lpstr>Trick or treat.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</dc:title>
  <dc:creator>Nina</dc:creator>
  <cp:lastModifiedBy>Nina</cp:lastModifiedBy>
  <cp:revision>26</cp:revision>
  <dcterms:created xsi:type="dcterms:W3CDTF">2015-10-29T15:17:12Z</dcterms:created>
  <dcterms:modified xsi:type="dcterms:W3CDTF">2015-11-06T12:54:23Z</dcterms:modified>
</cp:coreProperties>
</file>