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C23F-B480-4B08-BDDF-F46EA8B39215}" type="datetimeFigureOut">
              <a:rPr lang="en-US" smtClean="0"/>
              <a:t>12/7/2020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72E9-C8D3-4DDB-AF2C-04A44326FC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ke u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357554" cy="3211573"/>
          </a:xfrm>
          <a:prstGeom prst="rect">
            <a:avLst/>
          </a:prstGeom>
        </p:spPr>
      </p:pic>
      <p:pic>
        <p:nvPicPr>
          <p:cNvPr id="5" name="Picture 4" descr="mor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214578" cy="3071810"/>
          </a:xfrm>
          <a:prstGeom prst="rect">
            <a:avLst/>
          </a:prstGeom>
        </p:spPr>
      </p:pic>
      <p:pic>
        <p:nvPicPr>
          <p:cNvPr id="6" name="Picture 5" descr="slee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3143240" cy="3429000"/>
          </a:xfrm>
          <a:prstGeom prst="rect">
            <a:avLst/>
          </a:prstGeom>
        </p:spPr>
      </p:pic>
      <p:pic>
        <p:nvPicPr>
          <p:cNvPr id="7" name="Picture 6" descr="nigh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3500438"/>
            <a:ext cx="2286001" cy="3214710"/>
          </a:xfrm>
          <a:prstGeom prst="rect">
            <a:avLst/>
          </a:prstGeom>
        </p:spPr>
      </p:pic>
      <p:pic>
        <p:nvPicPr>
          <p:cNvPr id="9" name="Picture 8" descr="hormon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3500438"/>
            <a:ext cx="3000396" cy="31432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7AF93C-F133-461B-AA36-6F5E2147AD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16632"/>
            <a:ext cx="3421044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2657475" cy="3429000"/>
          </a:xfrm>
          <a:prstGeom prst="rect">
            <a:avLst/>
          </a:prstGeom>
        </p:spPr>
      </p:pic>
      <p:pic>
        <p:nvPicPr>
          <p:cNvPr id="3" name="Picture 2" descr="eyel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86082" cy="3429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10800000" flipV="1">
            <a:off x="1643042" y="785794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swithc off-cr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0"/>
            <a:ext cx="3190875" cy="3305175"/>
          </a:xfrm>
          <a:prstGeom prst="rect">
            <a:avLst/>
          </a:prstGeom>
        </p:spPr>
      </p:pic>
      <p:pic>
        <p:nvPicPr>
          <p:cNvPr id="9" name="Picture 8" descr="melatonine-cro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9525" y="0"/>
            <a:ext cx="1514475" cy="2590800"/>
          </a:xfrm>
          <a:prstGeom prst="rect">
            <a:avLst/>
          </a:prstGeom>
        </p:spPr>
      </p:pic>
      <p:pic>
        <p:nvPicPr>
          <p:cNvPr id="10" name="Picture 9" descr="temp up-cro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571876"/>
            <a:ext cx="1957362" cy="3143272"/>
          </a:xfrm>
          <a:prstGeom prst="rect">
            <a:avLst/>
          </a:prstGeom>
        </p:spPr>
      </p:pic>
      <p:pic>
        <p:nvPicPr>
          <p:cNvPr id="11" name="Picture 10" descr="switc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6512" y="3786158"/>
            <a:ext cx="2857488" cy="3071842"/>
          </a:xfrm>
          <a:prstGeom prst="rect">
            <a:avLst/>
          </a:prstGeom>
        </p:spPr>
      </p:pic>
      <p:pic>
        <p:nvPicPr>
          <p:cNvPr id="12" name="Picture 11" descr="dark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4744" y="3929042"/>
            <a:ext cx="2938464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0"/>
            <a:ext cx="4743450" cy="3143250"/>
          </a:xfrm>
          <a:prstGeom prst="rect">
            <a:avLst/>
          </a:prstGeom>
        </p:spPr>
      </p:pic>
      <p:pic>
        <p:nvPicPr>
          <p:cNvPr id="3" name="Picture 2" descr="teenag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571876"/>
            <a:ext cx="3648060" cy="2857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0562" y="3786190"/>
            <a:ext cx="26432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9 hours</a:t>
            </a:r>
          </a:p>
          <a:p>
            <a:endParaRPr lang="hr-HR" sz="3200" dirty="0"/>
          </a:p>
          <a:p>
            <a:endParaRPr lang="hr-HR" sz="3200" dirty="0"/>
          </a:p>
          <a:p>
            <a:r>
              <a:rPr lang="hr-HR" sz="3200" dirty="0"/>
              <a:t>7 hours</a:t>
            </a:r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ildr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7554" cy="3071810"/>
          </a:xfrm>
          <a:prstGeom prst="rect">
            <a:avLst/>
          </a:prstGeom>
        </p:spPr>
      </p:pic>
      <p:pic>
        <p:nvPicPr>
          <p:cNvPr id="4" name="Picture 3" descr="teena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0"/>
            <a:ext cx="4681728" cy="3115056"/>
          </a:xfrm>
          <a:prstGeom prst="rect">
            <a:avLst/>
          </a:prstGeom>
        </p:spPr>
      </p:pic>
      <p:pic>
        <p:nvPicPr>
          <p:cNvPr id="5" name="Picture 4" descr="9ocloc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1643050"/>
            <a:ext cx="1785950" cy="1500198"/>
          </a:xfrm>
          <a:prstGeom prst="rect">
            <a:avLst/>
          </a:prstGeom>
        </p:spPr>
      </p:pic>
      <p:pic>
        <p:nvPicPr>
          <p:cNvPr id="6" name="Picture 5" descr="midnigh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1571612"/>
            <a:ext cx="1873702" cy="1571636"/>
          </a:xfrm>
          <a:prstGeom prst="rect">
            <a:avLst/>
          </a:prstGeom>
        </p:spPr>
      </p:pic>
      <p:pic>
        <p:nvPicPr>
          <p:cNvPr id="7" name="Picture 6" descr="adul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429000"/>
            <a:ext cx="4000496" cy="3429001"/>
          </a:xfrm>
          <a:prstGeom prst="rect">
            <a:avLst/>
          </a:prstGeom>
        </p:spPr>
      </p:pic>
      <p:sp>
        <p:nvSpPr>
          <p:cNvPr id="8" name="Curved Left Arrow 7"/>
          <p:cNvSpPr/>
          <p:nvPr/>
        </p:nvSpPr>
        <p:spPr>
          <a:xfrm>
            <a:off x="4500562" y="3929066"/>
            <a:ext cx="3571900" cy="2500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Amela Ojdanić</cp:lastModifiedBy>
  <cp:revision>7</cp:revision>
  <dcterms:created xsi:type="dcterms:W3CDTF">2015-11-10T18:55:17Z</dcterms:created>
  <dcterms:modified xsi:type="dcterms:W3CDTF">2020-12-07T07:07:22Z</dcterms:modified>
</cp:coreProperties>
</file>