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498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D148-173F-49F4-AAB4-206D21D05142}" type="datetimeFigureOut">
              <a:rPr lang="en-GB" smtClean="0"/>
              <a:t>28/11/2015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BB5BA-2613-4F26-B7B6-F46B05738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098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D148-173F-49F4-AAB4-206D21D05142}" type="datetimeFigureOut">
              <a:rPr lang="en-GB" smtClean="0"/>
              <a:t>28/11/2015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BB5BA-2613-4F26-B7B6-F46B05738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527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D148-173F-49F4-AAB4-206D21D05142}" type="datetimeFigureOut">
              <a:rPr lang="en-GB" smtClean="0"/>
              <a:t>28/11/2015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BB5BA-2613-4F26-B7B6-F46B05738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8719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D148-173F-49F4-AAB4-206D21D05142}" type="datetimeFigureOut">
              <a:rPr lang="en-GB" smtClean="0"/>
              <a:t>28/11/2015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BB5BA-2613-4F26-B7B6-F46B05738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1497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D148-173F-49F4-AAB4-206D21D05142}" type="datetimeFigureOut">
              <a:rPr lang="en-GB" smtClean="0"/>
              <a:t>28/11/2015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BB5BA-2613-4F26-B7B6-F46B05738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489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D148-173F-49F4-AAB4-206D21D05142}" type="datetimeFigureOut">
              <a:rPr lang="en-GB" smtClean="0"/>
              <a:t>28/11/2015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BB5BA-2613-4F26-B7B6-F46B05738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857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D148-173F-49F4-AAB4-206D21D05142}" type="datetimeFigureOut">
              <a:rPr lang="en-GB" smtClean="0"/>
              <a:t>28/11/2015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BB5BA-2613-4F26-B7B6-F46B05738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8526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D148-173F-49F4-AAB4-206D21D05142}" type="datetimeFigureOut">
              <a:rPr lang="en-GB" smtClean="0"/>
              <a:t>28/11/2015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BB5BA-2613-4F26-B7B6-F46B05738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4073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D148-173F-49F4-AAB4-206D21D05142}" type="datetimeFigureOut">
              <a:rPr lang="en-GB" smtClean="0"/>
              <a:t>28/11/2015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BB5BA-2613-4F26-B7B6-F46B05738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0347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D148-173F-49F4-AAB4-206D21D05142}" type="datetimeFigureOut">
              <a:rPr lang="en-GB" smtClean="0"/>
              <a:t>28/11/2015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BB5BA-2613-4F26-B7B6-F46B05738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347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AD148-173F-49F4-AAB4-206D21D05142}" type="datetimeFigureOut">
              <a:rPr lang="en-GB" smtClean="0"/>
              <a:t>28/11/2015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BB5BA-2613-4F26-B7B6-F46B05738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702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EAD148-173F-49F4-AAB4-206D21D05142}" type="datetimeFigureOut">
              <a:rPr lang="en-GB" smtClean="0"/>
              <a:t>28/11/2015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BB5BA-2613-4F26-B7B6-F46B05738EB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617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dangerous situation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Vocabulary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273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6632"/>
            <a:ext cx="4038600" cy="600953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An earthquake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flood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Lightning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 avalanche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912" y="188640"/>
            <a:ext cx="5184576" cy="593752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earthquake</a:t>
            </a:r>
            <a:r>
              <a:rPr lang="en-US" dirty="0" smtClean="0"/>
              <a:t>  /ˈ</a:t>
            </a:r>
            <a:r>
              <a:rPr lang="en-US" dirty="0" err="1" smtClean="0"/>
              <a:t>ɜːθkweɪk</a:t>
            </a:r>
            <a:r>
              <a:rPr lang="en-US" dirty="0" smtClean="0"/>
              <a:t>/  </a:t>
            </a:r>
            <a:r>
              <a:rPr lang="en-US" sz="2600" dirty="0" smtClean="0"/>
              <a:t>a ​sudden ​violent ​movement of the earth's ​surface</a:t>
            </a:r>
          </a:p>
          <a:p>
            <a:pPr marL="0" indent="0">
              <a:buNone/>
            </a:pPr>
            <a:r>
              <a:rPr lang="en-US" sz="2600" b="1" dirty="0" smtClean="0"/>
              <a:t>flood</a:t>
            </a:r>
            <a:r>
              <a:rPr lang="en-US" sz="2600" dirty="0" smtClean="0"/>
              <a:t> /</a:t>
            </a:r>
            <a:r>
              <a:rPr lang="en-US" sz="2600" dirty="0" err="1" smtClean="0"/>
              <a:t>flʌd</a:t>
            </a:r>
            <a:r>
              <a:rPr lang="en-US" sz="2600" dirty="0" smtClean="0"/>
              <a:t>/  to ​become ​covered with ​water </a:t>
            </a:r>
          </a:p>
          <a:p>
            <a:pPr marL="0" indent="0">
              <a:buNone/>
            </a:pPr>
            <a:r>
              <a:rPr lang="en-US" sz="2600" b="1" dirty="0" smtClean="0"/>
              <a:t>lightning </a:t>
            </a:r>
            <a:r>
              <a:rPr lang="en-US" sz="2600" dirty="0" smtClean="0"/>
              <a:t> /ˈ</a:t>
            </a:r>
            <a:r>
              <a:rPr lang="en-US" sz="2600" dirty="0" err="1" smtClean="0"/>
              <a:t>laɪtnɪŋ</a:t>
            </a:r>
            <a:r>
              <a:rPr lang="en-US" sz="2600" dirty="0" smtClean="0"/>
              <a:t>/ ​bright ​light in the ​sky that is ​produced by ​electricity </a:t>
            </a:r>
            <a:endParaRPr lang="hr-HR" sz="2600" smtClean="0"/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b="1" dirty="0" smtClean="0"/>
              <a:t>avalanche</a:t>
            </a:r>
            <a:r>
              <a:rPr lang="en-US" sz="2600" dirty="0"/>
              <a:t> /ˈ</a:t>
            </a:r>
            <a:r>
              <a:rPr lang="en-US" sz="2600" dirty="0" err="1"/>
              <a:t>ævəlɑːnʃ</a:t>
            </a:r>
            <a:r>
              <a:rPr lang="en-US" sz="2600" dirty="0"/>
              <a:t>/ ​​snow ​falling ​quickly down the ​side of a ​</a:t>
            </a:r>
            <a:r>
              <a:rPr lang="en-US" sz="2600" dirty="0" smtClean="0"/>
              <a:t>mountain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653551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6632"/>
            <a:ext cx="4038600" cy="600953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There was a </a:t>
            </a:r>
            <a:r>
              <a:rPr lang="en-US" b="1" dirty="0" smtClean="0"/>
              <a:t>dam</a:t>
            </a:r>
            <a:r>
              <a:rPr lang="en-US" dirty="0" smtClean="0"/>
              <a:t> at one end of the lake.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He saw a </a:t>
            </a:r>
            <a:r>
              <a:rPr lang="en-US" b="1" dirty="0" smtClean="0"/>
              <a:t>crack</a:t>
            </a:r>
            <a:r>
              <a:rPr lang="en-US" dirty="0" smtClean="0"/>
              <a:t> in the wall.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6632"/>
            <a:ext cx="4038600" cy="6009531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dam</a:t>
            </a:r>
            <a:r>
              <a:rPr lang="en-US" dirty="0" smtClean="0"/>
              <a:t> /</a:t>
            </a:r>
            <a:r>
              <a:rPr lang="en-US" dirty="0" err="1" smtClean="0"/>
              <a:t>dæm</a:t>
            </a:r>
            <a:r>
              <a:rPr lang="en-US" dirty="0" smtClean="0"/>
              <a:t>/ a ​wall ​built ​across a ​river that ​collects ​water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crack </a:t>
            </a:r>
            <a:r>
              <a:rPr lang="en-US" dirty="0" smtClean="0"/>
              <a:t>/</a:t>
            </a:r>
            <a:r>
              <a:rPr lang="en-US" dirty="0" err="1" smtClean="0"/>
              <a:t>kræk</a:t>
            </a:r>
            <a:r>
              <a:rPr lang="en-US" dirty="0" smtClean="0"/>
              <a:t>/  a very ​narrow ​space between ​parts of something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124744"/>
            <a:ext cx="2590800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852" y="3645024"/>
            <a:ext cx="2232248" cy="251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600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640"/>
            <a:ext cx="4038600" cy="593752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When I </a:t>
            </a:r>
            <a:r>
              <a:rPr lang="en-US" b="1" dirty="0" smtClean="0"/>
              <a:t>reached </a:t>
            </a:r>
            <a:r>
              <a:rPr lang="en-US" dirty="0" smtClean="0"/>
              <a:t>the town, I shouted, "The dam is breaking!”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People ran </a:t>
            </a:r>
            <a:r>
              <a:rPr lang="en-US" b="1" dirty="0" smtClean="0"/>
              <a:t>indoors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water </a:t>
            </a:r>
            <a:r>
              <a:rPr lang="en-US" b="1" dirty="0" smtClean="0"/>
              <a:t>picked up </a:t>
            </a:r>
            <a:r>
              <a:rPr lang="en-US" dirty="0" smtClean="0"/>
              <a:t>cars.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water </a:t>
            </a:r>
            <a:r>
              <a:rPr lang="en-US" b="1" dirty="0" smtClean="0"/>
              <a:t>damaged</a:t>
            </a:r>
            <a:r>
              <a:rPr lang="en-US" dirty="0" smtClean="0"/>
              <a:t> a lot of cars and buildings.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8640"/>
            <a:ext cx="4038600" cy="593752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reach  </a:t>
            </a:r>
            <a:r>
              <a:rPr lang="en-US" dirty="0" smtClean="0"/>
              <a:t>/</a:t>
            </a:r>
            <a:r>
              <a:rPr lang="en-US" dirty="0" err="1" smtClean="0"/>
              <a:t>riːtʃ</a:t>
            </a:r>
            <a:r>
              <a:rPr lang="en-US" dirty="0" smtClean="0"/>
              <a:t>/ arrive at a place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indoors</a:t>
            </a:r>
            <a:r>
              <a:rPr lang="en-US" dirty="0" smtClean="0"/>
              <a:t>/ˌ</a:t>
            </a:r>
            <a:r>
              <a:rPr lang="en-US" dirty="0" err="1" smtClean="0"/>
              <a:t>ɪnˈdɔːz</a:t>
            </a:r>
            <a:r>
              <a:rPr lang="en-US" dirty="0" smtClean="0"/>
              <a:t>/ inside or into a building</a:t>
            </a:r>
          </a:p>
          <a:p>
            <a:pPr marL="0" indent="0">
              <a:buNone/>
            </a:pPr>
            <a:r>
              <a:rPr lang="en-US" b="1" dirty="0" smtClean="0"/>
              <a:t>pick up  </a:t>
            </a:r>
            <a:r>
              <a:rPr lang="en-US" dirty="0" smtClean="0"/>
              <a:t>/</a:t>
            </a:r>
            <a:r>
              <a:rPr lang="en-US" dirty="0" err="1" smtClean="0"/>
              <a:t>pɪk</a:t>
            </a:r>
            <a:r>
              <a:rPr lang="en-US" dirty="0" smtClean="0"/>
              <a:t>/ lift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damage</a:t>
            </a:r>
            <a:r>
              <a:rPr lang="en-US" dirty="0" smtClean="0"/>
              <a:t> /ˈ</a:t>
            </a:r>
            <a:r>
              <a:rPr lang="en-US" dirty="0" err="1" smtClean="0"/>
              <a:t>dæmɪdʒ</a:t>
            </a:r>
            <a:r>
              <a:rPr lang="en-US" dirty="0" smtClean="0"/>
              <a:t>/ to harm or spoil something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928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203</Words>
  <Application>Microsoft Office PowerPoint</Application>
  <PresentationFormat>On-screen Show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 dangerous situation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dangerous situation</dc:title>
  <dc:creator>Nina</dc:creator>
  <cp:lastModifiedBy>Nina</cp:lastModifiedBy>
  <cp:revision>8</cp:revision>
  <dcterms:created xsi:type="dcterms:W3CDTF">2015-11-27T23:00:37Z</dcterms:created>
  <dcterms:modified xsi:type="dcterms:W3CDTF">2015-11-27T23:36:23Z</dcterms:modified>
</cp:coreProperties>
</file>