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9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4DA5-437B-403C-857D-DE96F64AA960}" type="datetimeFigureOut">
              <a:rPr lang="en-GB" smtClean="0"/>
              <a:t>14/01/2016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D141-FF2D-4A48-ABAE-F72ADBFBC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86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4DA5-437B-403C-857D-DE96F64AA960}" type="datetimeFigureOut">
              <a:rPr lang="en-GB" smtClean="0"/>
              <a:t>14/01/2016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D141-FF2D-4A48-ABAE-F72ADBFBC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515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4DA5-437B-403C-857D-DE96F64AA960}" type="datetimeFigureOut">
              <a:rPr lang="en-GB" smtClean="0"/>
              <a:t>14/01/2016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D141-FF2D-4A48-ABAE-F72ADBFBC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526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4DA5-437B-403C-857D-DE96F64AA960}" type="datetimeFigureOut">
              <a:rPr lang="en-GB" smtClean="0"/>
              <a:t>14/01/2016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D141-FF2D-4A48-ABAE-F72ADBFBC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686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4DA5-437B-403C-857D-DE96F64AA960}" type="datetimeFigureOut">
              <a:rPr lang="en-GB" smtClean="0"/>
              <a:t>14/01/2016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D141-FF2D-4A48-ABAE-F72ADBFBC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861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4DA5-437B-403C-857D-DE96F64AA960}" type="datetimeFigureOut">
              <a:rPr lang="en-GB" smtClean="0"/>
              <a:t>14/01/2016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D141-FF2D-4A48-ABAE-F72ADBFBC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9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4DA5-437B-403C-857D-DE96F64AA960}" type="datetimeFigureOut">
              <a:rPr lang="en-GB" smtClean="0"/>
              <a:t>14/01/2016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D141-FF2D-4A48-ABAE-F72ADBFBC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857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4DA5-437B-403C-857D-DE96F64AA960}" type="datetimeFigureOut">
              <a:rPr lang="en-GB" smtClean="0"/>
              <a:t>14/01/2016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D141-FF2D-4A48-ABAE-F72ADBFBC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38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4DA5-437B-403C-857D-DE96F64AA960}" type="datetimeFigureOut">
              <a:rPr lang="en-GB" smtClean="0"/>
              <a:t>14/01/2016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D141-FF2D-4A48-ABAE-F72ADBFBC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90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4DA5-437B-403C-857D-DE96F64AA960}" type="datetimeFigureOut">
              <a:rPr lang="en-GB" smtClean="0"/>
              <a:t>14/01/2016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D141-FF2D-4A48-ABAE-F72ADBFBC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99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4DA5-437B-403C-857D-DE96F64AA960}" type="datetimeFigureOut">
              <a:rPr lang="en-GB" smtClean="0"/>
              <a:t>14/01/2016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D141-FF2D-4A48-ABAE-F72ADBFBC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92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34DA5-437B-403C-857D-DE96F64AA960}" type="datetimeFigureOut">
              <a:rPr lang="en-GB" smtClean="0"/>
              <a:t>14/01/2016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4D141-FF2D-4A48-ABAE-F72ADBFBC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81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A </a:t>
            </a:r>
            <a:r>
              <a:rPr lang="hr-HR" dirty="0" err="1" smtClean="0"/>
              <a:t>dangerous</a:t>
            </a:r>
            <a:r>
              <a:rPr lang="hr-HR" dirty="0" smtClean="0"/>
              <a:t> </a:t>
            </a:r>
            <a:r>
              <a:rPr lang="hr-HR" dirty="0" err="1" smtClean="0"/>
              <a:t>situation</a:t>
            </a:r>
            <a:r>
              <a:rPr lang="hr-HR" dirty="0" smtClean="0"/>
              <a:t> 3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/>
              <a:t>Retell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story</a:t>
            </a:r>
            <a:r>
              <a:rPr lang="hr-HR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646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ina\Desktop\A dangerous situation - Copy (6)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35" y="90384"/>
            <a:ext cx="3168352" cy="326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ina\Desktop\A dangerous situation - Copy (3)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98" y="90384"/>
            <a:ext cx="3307015" cy="326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ina\Desktop\A dangerous situation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7" y="3501008"/>
            <a:ext cx="3096344" cy="318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Nina\Desktop\A dangerous situation - Copy (4)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98" y="3520266"/>
            <a:ext cx="3232686" cy="317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833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na\Desktop\A dangerous situation - Copy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098"/>
            <a:ext cx="3240360" cy="317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ina\Desktop\A dangerous situation - Copy (5)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851" y="131807"/>
            <a:ext cx="3176026" cy="326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ina\Desktop\A dangerous situation - Copy (7)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88843"/>
            <a:ext cx="2952328" cy="300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Nina\Desktop\A dangerous situation - Copy (2)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60027"/>
            <a:ext cx="3135675" cy="323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177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</Words>
  <Application>Microsoft Office PowerPoint</Application>
  <PresentationFormat>On-screen Show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A dangerous situation 3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dangerous situation 3</dc:title>
  <dc:creator>Nina</dc:creator>
  <cp:lastModifiedBy>Nina</cp:lastModifiedBy>
  <cp:revision>3</cp:revision>
  <dcterms:created xsi:type="dcterms:W3CDTF">2016-01-14T18:24:59Z</dcterms:created>
  <dcterms:modified xsi:type="dcterms:W3CDTF">2016-01-14T18:37:50Z</dcterms:modified>
</cp:coreProperties>
</file>