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9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9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8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3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47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4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3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57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6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3D10-9B5E-406C-9A0E-6BE3E5E62F61}" type="datetimeFigureOut">
              <a:rPr lang="en-GB" smtClean="0"/>
              <a:t>19/12/2015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F1312-7F67-4E82-AE68-9D9EE0D0A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GNGfELHp3_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Murder in the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4172272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Murder </a:t>
            </a:r>
            <a:r>
              <a:rPr lang="en-US" dirty="0" smtClean="0"/>
              <a:t>in the library.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Was it an </a:t>
            </a:r>
            <a:r>
              <a:rPr lang="en-US" b="1" dirty="0" smtClean="0"/>
              <a:t>accident</a:t>
            </a:r>
            <a:r>
              <a:rPr lang="en-US" dirty="0" smtClean="0"/>
              <a:t> or did someone kill him?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were no </a:t>
            </a:r>
            <a:r>
              <a:rPr lang="en-US" b="1" dirty="0" smtClean="0"/>
              <a:t>fingerprints</a:t>
            </a:r>
            <a:r>
              <a:rPr lang="en-US" dirty="0" smtClean="0"/>
              <a:t> on the </a:t>
            </a:r>
            <a:r>
              <a:rPr lang="en-US" b="1" dirty="0" smtClean="0"/>
              <a:t>gun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320480" cy="5966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murder</a:t>
            </a:r>
            <a:r>
              <a:rPr lang="en-US" dirty="0" smtClean="0"/>
              <a:t> /ˈ</a:t>
            </a:r>
            <a:r>
              <a:rPr lang="en-US" sz="2400" dirty="0" err="1" smtClean="0"/>
              <a:t>mɜːdə</a:t>
            </a:r>
            <a:r>
              <a:rPr lang="en-US" sz="2400" dirty="0" smtClean="0"/>
              <a:t>/the ​crime of ​intentionally ​killing a ​person</a:t>
            </a:r>
          </a:p>
          <a:p>
            <a:pPr marL="0" indent="0">
              <a:buNone/>
            </a:pPr>
            <a:endParaRPr lang="hr-HR" b="1" smtClean="0"/>
          </a:p>
          <a:p>
            <a:pPr marL="0" indent="0">
              <a:buNone/>
            </a:pPr>
            <a:r>
              <a:rPr lang="en-US" b="1" smtClean="0"/>
              <a:t>accident</a:t>
            </a:r>
            <a:r>
              <a:rPr lang="en-US" smtClean="0"/>
              <a:t> </a:t>
            </a:r>
            <a:r>
              <a:rPr lang="en-US" dirty="0" smtClean="0"/>
              <a:t>/ˈ</a:t>
            </a:r>
            <a:r>
              <a:rPr lang="en-US" dirty="0" err="1" smtClean="0"/>
              <a:t>æksɪdənt</a:t>
            </a:r>
            <a:r>
              <a:rPr lang="en-US" dirty="0" smtClean="0"/>
              <a:t>/ something ​bad that ​happens; it is  not ​expected or ​intended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fingerprint </a:t>
            </a:r>
            <a:r>
              <a:rPr lang="en-US" dirty="0" smtClean="0"/>
              <a:t>/ˈ</a:t>
            </a:r>
            <a:r>
              <a:rPr lang="en-US" dirty="0" err="1" smtClean="0"/>
              <a:t>fɪŋɡəprɪnt</a:t>
            </a:r>
            <a:r>
              <a:rPr lang="en-US" dirty="0" smtClean="0"/>
              <a:t>/ </a:t>
            </a:r>
            <a:r>
              <a:rPr lang="en-US" sz="2400" dirty="0" smtClean="0"/>
              <a:t>curved ​lines on the end of a ​finger or ​thumb that is different in every ​person</a:t>
            </a:r>
          </a:p>
          <a:p>
            <a:pPr marL="0" indent="0">
              <a:buNone/>
            </a:pPr>
            <a:r>
              <a:rPr lang="en-US" sz="2400" b="1" dirty="0" smtClean="0"/>
              <a:t>gun</a:t>
            </a:r>
            <a:r>
              <a:rPr lang="en-US" sz="2400" dirty="0" smtClean="0"/>
              <a:t> /</a:t>
            </a:r>
            <a:r>
              <a:rPr lang="en-US" sz="2400" dirty="0" err="1" smtClean="0"/>
              <a:t>ɡʌn</a:t>
            </a:r>
            <a:r>
              <a:rPr lang="en-US" sz="2400" dirty="0" smtClean="0"/>
              <a:t>/  a ​weapon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52974"/>
            <a:ext cx="1656185" cy="119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89139"/>
            <a:ext cx="2664296" cy="14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were fingerprints on the </a:t>
            </a:r>
            <a:r>
              <a:rPr lang="en-US" b="1" dirty="0" smtClean="0"/>
              <a:t>handle</a:t>
            </a:r>
            <a:r>
              <a:rPr lang="en-US" dirty="0" smtClean="0"/>
              <a:t> of the library door.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Wilson is a </a:t>
            </a:r>
            <a:r>
              <a:rPr lang="en-US" b="1" dirty="0" smtClean="0"/>
              <a:t>butler.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There were some potatoes in the </a:t>
            </a:r>
            <a:r>
              <a:rPr lang="en-US" b="1" dirty="0" smtClean="0"/>
              <a:t>sink.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88640"/>
            <a:ext cx="4614664" cy="593752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handle  </a:t>
            </a:r>
            <a:r>
              <a:rPr lang="en-US" dirty="0" smtClean="0"/>
              <a:t>/ˈ</a:t>
            </a:r>
            <a:r>
              <a:rPr lang="en-US" dirty="0" err="1" smtClean="0"/>
              <a:t>hændəl</a:t>
            </a:r>
            <a:r>
              <a:rPr lang="en-US" dirty="0" smtClean="0"/>
              <a:t>/ a ​part of an ​object ​designed for ​holding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butler</a:t>
            </a:r>
            <a:r>
              <a:rPr lang="en-US" sz="2400" dirty="0" smtClean="0"/>
              <a:t>/ˈ</a:t>
            </a:r>
            <a:r>
              <a:rPr lang="en-US" sz="2400" dirty="0" err="1" smtClean="0"/>
              <a:t>bʌtlə</a:t>
            </a:r>
            <a:r>
              <a:rPr lang="en-US" sz="2400" dirty="0" smtClean="0"/>
              <a:t>/ the most important male servant in a house </a:t>
            </a:r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 smtClean="0"/>
              <a:t>sink </a:t>
            </a:r>
            <a:r>
              <a:rPr lang="en-US" dirty="0" smtClean="0"/>
              <a:t>/</a:t>
            </a:r>
            <a:r>
              <a:rPr lang="en-US" dirty="0" err="1" smtClean="0"/>
              <a:t>sɪŋk</a:t>
            </a:r>
            <a:r>
              <a:rPr lang="en-US" dirty="0" smtClean="0"/>
              <a:t>/ </a:t>
            </a:r>
            <a:r>
              <a:rPr lang="en-US" sz="2400" dirty="0" smtClean="0"/>
              <a:t>a ​bowl that is ​attached to the ​wall in a ​kitchen in which you ​wash ​dishes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50" y="1124744"/>
            <a:ext cx="1835991" cy="151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2880320" cy="215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2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was a white </a:t>
            </a:r>
            <a:r>
              <a:rPr lang="en-US" b="1" dirty="0" smtClean="0"/>
              <a:t>handkerchief</a:t>
            </a:r>
            <a:r>
              <a:rPr lang="en-US" dirty="0" smtClean="0"/>
              <a:t> on the floor.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She was </a:t>
            </a:r>
            <a:r>
              <a:rPr lang="en-US" b="1" dirty="0" smtClean="0"/>
              <a:t>peeling</a:t>
            </a:r>
            <a:r>
              <a:rPr lang="en-US" dirty="0" smtClean="0"/>
              <a:t> the potatoes to make a </a:t>
            </a:r>
            <a:r>
              <a:rPr lang="en-US" b="1" dirty="0" smtClean="0"/>
              <a:t>cottage pie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6632"/>
            <a:ext cx="4536504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handkerchief </a:t>
            </a:r>
            <a:r>
              <a:rPr lang="en-US" dirty="0" smtClean="0"/>
              <a:t> /ˈ</a:t>
            </a:r>
            <a:r>
              <a:rPr lang="en-US" dirty="0" err="1" smtClean="0"/>
              <a:t>hæŋkətʃiːf</a:t>
            </a:r>
            <a:r>
              <a:rPr lang="en-US" dirty="0" smtClean="0"/>
              <a:t>/ a ​piece of ​cloth or ​paper used for ​cleaning the ​nose</a:t>
            </a:r>
          </a:p>
          <a:p>
            <a:pPr marL="0" indent="0">
              <a:buNone/>
            </a:pPr>
            <a:r>
              <a:rPr lang="en-US" b="1" dirty="0" smtClean="0"/>
              <a:t>peel</a:t>
            </a:r>
            <a:r>
              <a:rPr lang="en-US" dirty="0" smtClean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piːl</a:t>
            </a:r>
            <a:r>
              <a:rPr lang="en-US" dirty="0" smtClean="0"/>
              <a:t>/ to ​remove the ​skin of ​fruit and ​vegetables</a:t>
            </a:r>
          </a:p>
          <a:p>
            <a:pPr marL="0" indent="0">
              <a:buNone/>
            </a:pPr>
            <a:r>
              <a:rPr lang="en-US" b="1" dirty="0" smtClean="0"/>
              <a:t>cottage pie </a:t>
            </a:r>
            <a:r>
              <a:rPr lang="en-US" dirty="0" smtClean="0"/>
              <a:t>- a ​dish consisting of ​small ​pieces of ​meat and mashed ​</a:t>
            </a:r>
            <a:r>
              <a:rPr lang="en-US" dirty="0" smtClean="0"/>
              <a:t>potatoes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www.youtube.com/watch?v=GNGfELHp3_s</a:t>
            </a:r>
            <a:r>
              <a:rPr lang="hr-HR" smtClean="0"/>
              <a:t>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2" y="1066383"/>
            <a:ext cx="1702442" cy="139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2448272" cy="183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0" y="4044505"/>
            <a:ext cx="2592288" cy="235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26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When he heard the shot, he</a:t>
            </a:r>
            <a:r>
              <a:rPr lang="en-US" b="1" dirty="0" smtClean="0"/>
              <a:t> dropped </a:t>
            </a:r>
            <a:r>
              <a:rPr lang="en-US" dirty="0" smtClean="0"/>
              <a:t>a plate.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en-US" b="1" dirty="0" smtClean="0"/>
              <a:t>drop</a:t>
            </a:r>
            <a:r>
              <a:rPr lang="en-US" dirty="0" smtClean="0"/>
              <a:t> /</a:t>
            </a:r>
            <a:r>
              <a:rPr lang="en-US" dirty="0" err="1" smtClean="0"/>
              <a:t>drɒp</a:t>
            </a:r>
            <a:r>
              <a:rPr lang="en-US" dirty="0" smtClean="0"/>
              <a:t>/ to ​allow something to ​fall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3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275</Words>
  <Application>Microsoft Office PowerPoint</Application>
  <PresentationFormat>On-screen Show (4:3)</PresentationFormat>
  <Paragraphs>55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Murder in the library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Murder in the library</dc:title>
  <dc:creator>Nina</dc:creator>
  <cp:lastModifiedBy>Nina</cp:lastModifiedBy>
  <cp:revision>14</cp:revision>
  <dcterms:created xsi:type="dcterms:W3CDTF">2015-11-27T23:39:42Z</dcterms:created>
  <dcterms:modified xsi:type="dcterms:W3CDTF">2015-12-19T17:45:02Z</dcterms:modified>
</cp:coreProperties>
</file>