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9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227F-7911-4768-AE7E-D38C9CC2940A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28B83-E8E9-4AFF-8AFC-AD4D93CDF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009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227F-7911-4768-AE7E-D38C9CC2940A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28B83-E8E9-4AFF-8AFC-AD4D93CDF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951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227F-7911-4768-AE7E-D38C9CC2940A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28B83-E8E9-4AFF-8AFC-AD4D93CDF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186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227F-7911-4768-AE7E-D38C9CC2940A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28B83-E8E9-4AFF-8AFC-AD4D93CDF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799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227F-7911-4768-AE7E-D38C9CC2940A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28B83-E8E9-4AFF-8AFC-AD4D93CDF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390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227F-7911-4768-AE7E-D38C9CC2940A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28B83-E8E9-4AFF-8AFC-AD4D93CDF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59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227F-7911-4768-AE7E-D38C9CC2940A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28B83-E8E9-4AFF-8AFC-AD4D93CDF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615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227F-7911-4768-AE7E-D38C9CC2940A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28B83-E8E9-4AFF-8AFC-AD4D93CDF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11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227F-7911-4768-AE7E-D38C9CC2940A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28B83-E8E9-4AFF-8AFC-AD4D93CDF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221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227F-7911-4768-AE7E-D38C9CC2940A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28B83-E8E9-4AFF-8AFC-AD4D93CDF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286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227F-7911-4768-AE7E-D38C9CC2940A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28B83-E8E9-4AFF-8AFC-AD4D93CDF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996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C227F-7911-4768-AE7E-D38C9CC2940A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28B83-E8E9-4AFF-8AFC-AD4D93CDF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575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9lRXpn8br0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void.hi-res.net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hyperlink" Target="http://www.google.hr/url?sa=i&amp;rct=j&amp;q=&amp;esrc=s&amp;source=images&amp;cd=&amp;cad=rja&amp;uact=8&amp;ved=0ahUKEwjPlqOcjOHJAhVHWhQKHbjUATYQjRwIBw&amp;url=http://www.demotix.com/news/1550473/strong-snowstorm-hits-narva-city&amp;bvm=bv.110151844,d.ZWU&amp;psig=AFQjCNFWd6qmVU7rMfAxh-ZHiMxDnFO9TA&amp;ust=1450379854818655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www.google.hr/url?sa=i&amp;rct=j&amp;q=&amp;esrc=s&amp;source=images&amp;cd=&amp;cad=rja&amp;uact=8&amp;ved=0ahUKEwi7nYG7jeHJAhXIRhQKHXfYA78QjRwIBw&amp;url=http://www.thefreedictionary.com/rope%2Bdown&amp;bvm=bv.110151844,d.ZWU&amp;psig=AFQjCNGaiBFlvdMBUe7Nq-doKY3bEis1sw&amp;ust=1450380176493306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google.hr/url?sa=i&amp;rct=j&amp;q=&amp;esrc=s&amp;source=images&amp;cd=&amp;cad=rja&amp;uact=8&amp;ved=0ahUKEwiloefijuHJAhWISBQKHYNlDYcQjRwIBw&amp;url=http://archive3d.net/?a%3Ddownload%26id%3Dab5d8b88&amp;bvm=bv.110151844,d.ZWU&amp;psig=AFQjCNG9DAU6YiNFltjkh-NW1akpq68oyQ&amp;ust=1450380513925018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www.google.hr/url?sa=i&amp;rct=j&amp;q=&amp;esrc=s&amp;source=images&amp;cd=&amp;cad=rja&amp;uact=8&amp;ved=0ahUKEwjZuNG2juHJAhVEPBQKHWZdBUUQjRwIBw&amp;url=http://forum.thefreedictionary.com/postst87285_cliff--terrace--slope--overhang.aspx&amp;bvm=bv.110151844,d.ZWU&amp;psig=AFQjCNGrT9otYIryacxcgPUAvyBX4DAI1w&amp;ust=1450380461749989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hr/url?sa=i&amp;rct=j&amp;q=&amp;esrc=s&amp;source=images&amp;cd=&amp;cad=rja&amp;uact=8&amp;ved=0ahUKEwjilZ_Bj-HJAhUCsxQKHTwZBiAQjRwIBw&amp;url=https://www.flickr.com/photos/soldiersmediacenter/6978858163&amp;bvm=bv.110151844,d.ZWU&amp;psig=AFQjCNF9jIHtJMz41qEJ5Y42hF1K4VMKyQ&amp;ust=1450380727940205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hr/url?sa=i&amp;rct=j&amp;q=&amp;esrc=s&amp;source=images&amp;cd=&amp;cad=rja&amp;uact=8&amp;ved=0ahUKEwjCgNDulOHJAhXBohQKHYRkAswQjRwIBw&amp;url=https://dailydoseofhappy3.wordpress.com/2011/09/07/smile-because-this-guy-is-happy-to-be-alive-and-you-should-be-too/&amp;psig=AFQjCNFoebhR4dttE3oUBC09Fs7yN8wJ5w&amp;ust=1450382178823151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Touching the Void</a:t>
            </a:r>
            <a:br>
              <a:rPr lang="en-US" dirty="0" smtClean="0"/>
            </a:br>
            <a:r>
              <a:rPr lang="en-US" dirty="0" smtClean="0"/>
              <a:t>(a true story)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https://www.youtube.com/watch?v=J9lRXpn8br0</a:t>
            </a:r>
            <a:r>
              <a:rPr lang="hr-HR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9247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There was a </a:t>
            </a:r>
            <a:r>
              <a:rPr lang="en-US" b="1" dirty="0" smtClean="0"/>
              <a:t>snowstorm</a:t>
            </a:r>
            <a:r>
              <a:rPr lang="en-US" dirty="0" smtClean="0"/>
              <a:t> on the way up.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void </a:t>
            </a:r>
            <a:r>
              <a:rPr lang="en-US" dirty="0" smtClean="0"/>
              <a:t>  /</a:t>
            </a:r>
            <a:r>
              <a:rPr lang="en-US" dirty="0" err="1" smtClean="0"/>
              <a:t>vɔɪd</a:t>
            </a:r>
            <a:r>
              <a:rPr lang="en-US" dirty="0" smtClean="0"/>
              <a:t>/ empty space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snowstorm /ˈ</a:t>
            </a:r>
            <a:r>
              <a:rPr lang="en-US" dirty="0" err="1" smtClean="0"/>
              <a:t>snəʊstɔːm</a:t>
            </a:r>
            <a:r>
              <a:rPr lang="en-US" dirty="0" smtClean="0"/>
              <a:t>/ a heavy fall of snow with strong winds </a:t>
            </a:r>
          </a:p>
          <a:p>
            <a:endParaRPr lang="en-US" dirty="0"/>
          </a:p>
        </p:txBody>
      </p:sp>
      <p:pic>
        <p:nvPicPr>
          <p:cNvPr id="5" name="irc_mi" descr="http://void.hi-res.net/img/social/void0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4"/>
            <a:ext cx="3024336" cy="151216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rc_mi" descr="http://static2.demotix.com/sites/default/files/imagecache/a_scale_large/1500-8/photos/1351251542-strong-snowstorm-hits-narva-city_1550458.jp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581128"/>
            <a:ext cx="2664296" cy="16561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5388" y="188640"/>
            <a:ext cx="4038600" cy="600953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Simon has to </a:t>
            </a:r>
            <a:r>
              <a:rPr lang="en-US" b="1" dirty="0" smtClean="0"/>
              <a:t>lower</a:t>
            </a:r>
            <a:r>
              <a:rPr lang="en-US" dirty="0" smtClean="0"/>
              <a:t> Joe down the mountain on a </a:t>
            </a:r>
            <a:r>
              <a:rPr lang="en-US" b="1" dirty="0" smtClean="0"/>
              <a:t>rope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Simon starts to </a:t>
            </a:r>
            <a:r>
              <a:rPr lang="en-US" b="1" dirty="0" smtClean="0"/>
              <a:t>slide</a:t>
            </a:r>
            <a:r>
              <a:rPr lang="en-US" dirty="0" smtClean="0"/>
              <a:t> down towards the </a:t>
            </a:r>
            <a:r>
              <a:rPr lang="en-US" b="1" dirty="0" smtClean="0"/>
              <a:t>cliff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6632"/>
            <a:ext cx="4038600" cy="6009531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lower</a:t>
            </a:r>
            <a:r>
              <a:rPr lang="en-US" dirty="0" smtClean="0"/>
              <a:t> /ˈ</a:t>
            </a:r>
            <a:r>
              <a:rPr lang="en-US" dirty="0" err="1" smtClean="0"/>
              <a:t>ləʊə</a:t>
            </a:r>
            <a:r>
              <a:rPr lang="en-US" dirty="0" smtClean="0"/>
              <a:t>/ to move into a low position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rope</a:t>
            </a:r>
            <a:r>
              <a:rPr lang="en-US" dirty="0" smtClean="0"/>
              <a:t>  /</a:t>
            </a:r>
            <a:r>
              <a:rPr lang="en-US" dirty="0" err="1" smtClean="0"/>
              <a:t>rəʊp</a:t>
            </a:r>
            <a:r>
              <a:rPr lang="en-US" dirty="0" smtClean="0"/>
              <a:t>/ a piece strong thick string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slide</a:t>
            </a:r>
            <a:r>
              <a:rPr lang="en-US" dirty="0" smtClean="0"/>
              <a:t>  /</a:t>
            </a:r>
            <a:r>
              <a:rPr lang="en-US" dirty="0" err="1" smtClean="0"/>
              <a:t>slaɪd</a:t>
            </a:r>
            <a:r>
              <a:rPr lang="en-US" dirty="0" smtClean="0"/>
              <a:t>/ to move suddenly down a hill</a:t>
            </a:r>
          </a:p>
          <a:p>
            <a:pPr marL="0" indent="0">
              <a:buNone/>
            </a:pPr>
            <a:r>
              <a:rPr lang="en-US" b="1" dirty="0" smtClean="0"/>
              <a:t>cliff </a:t>
            </a:r>
            <a:r>
              <a:rPr lang="en-US" dirty="0" smtClean="0"/>
              <a:t>/</a:t>
            </a:r>
            <a:r>
              <a:rPr lang="en-US" dirty="0" err="1" smtClean="0"/>
              <a:t>klɪf</a:t>
            </a:r>
            <a:r>
              <a:rPr lang="en-US" dirty="0" smtClean="0"/>
              <a:t>/ a high area of rock</a:t>
            </a:r>
            <a:endParaRPr lang="en-US" dirty="0"/>
          </a:p>
        </p:txBody>
      </p:sp>
      <p:pic>
        <p:nvPicPr>
          <p:cNvPr id="5" name="irc_mi" descr="http://img.tfd.com/wn/F2/C0919-rope-down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12776"/>
            <a:ext cx="1512168" cy="2160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rc_mi" descr="http://www.jewishjournal.com/images/featured/opi_cliff_113012.jp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869160"/>
            <a:ext cx="1836204" cy="1440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rc_mi" descr="http://storage3d.com/storage/2009.04/87d21b7a582058b73d0371a4ca6dbabe.jpg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581128"/>
            <a:ext cx="1728192" cy="20162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209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6632"/>
            <a:ext cx="4038600" cy="600953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He </a:t>
            </a:r>
            <a:r>
              <a:rPr lang="en-US" b="1" dirty="0" smtClean="0"/>
              <a:t>crawls</a:t>
            </a:r>
            <a:r>
              <a:rPr lang="en-US" dirty="0" smtClean="0"/>
              <a:t> down the mountain. 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en-US" dirty="0" smtClean="0"/>
              <a:t>They are going to </a:t>
            </a:r>
            <a:r>
              <a:rPr lang="en-US" b="1" dirty="0" smtClean="0"/>
              <a:t>leave</a:t>
            </a:r>
            <a:r>
              <a:rPr lang="en-US" dirty="0" smtClean="0"/>
              <a:t> the camp.</a:t>
            </a:r>
            <a:endParaRPr lang="hr-HR" dirty="0" smtClean="0"/>
          </a:p>
          <a:p>
            <a:pPr marL="0" indent="0">
              <a:buNone/>
            </a:pPr>
            <a:r>
              <a:rPr lang="en-US" dirty="0" smtClean="0"/>
              <a:t>If Joe</a:t>
            </a:r>
            <a:r>
              <a:rPr lang="en-US" b="1" dirty="0" smtClean="0"/>
              <a:t> reaches </a:t>
            </a:r>
            <a:r>
              <a:rPr lang="en-US" dirty="0" smtClean="0"/>
              <a:t>the camp, there will be nobody there.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6632"/>
            <a:ext cx="4038600" cy="6009531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crawl </a:t>
            </a:r>
            <a:r>
              <a:rPr lang="en-US" dirty="0" smtClean="0"/>
              <a:t>/</a:t>
            </a:r>
            <a:r>
              <a:rPr lang="en-US" dirty="0" err="1" smtClean="0"/>
              <a:t>krɔːl</a:t>
            </a:r>
            <a:r>
              <a:rPr lang="en-US" dirty="0" smtClean="0"/>
              <a:t>/ to move slowly on hands and knees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en-US" b="1" dirty="0" smtClean="0"/>
              <a:t>leave</a:t>
            </a:r>
            <a:r>
              <a:rPr lang="en-US" dirty="0" smtClean="0"/>
              <a:t>  /</a:t>
            </a:r>
            <a:r>
              <a:rPr lang="en-US" dirty="0" err="1" smtClean="0"/>
              <a:t>liːv</a:t>
            </a:r>
            <a:r>
              <a:rPr lang="en-US" dirty="0" smtClean="0"/>
              <a:t> / to go away</a:t>
            </a:r>
            <a:endParaRPr lang="hr-HR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reach</a:t>
            </a:r>
            <a:r>
              <a:rPr lang="en-US" dirty="0" smtClean="0"/>
              <a:t> /</a:t>
            </a:r>
            <a:r>
              <a:rPr lang="en-US" dirty="0" err="1" smtClean="0"/>
              <a:t>riːtʃ</a:t>
            </a:r>
            <a:r>
              <a:rPr lang="en-US" dirty="0" smtClean="0"/>
              <a:t>/ to arrive at a place</a:t>
            </a:r>
          </a:p>
        </p:txBody>
      </p:sp>
      <p:pic>
        <p:nvPicPr>
          <p:cNvPr id="5" name="irc_mi" descr="https://c2.staticflickr.com/8/7051/6978858163_1a4e7e451f_b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50876"/>
            <a:ext cx="3384376" cy="24221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083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260648"/>
            <a:ext cx="4038600" cy="593752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Richard and Simon </a:t>
            </a:r>
            <a:r>
              <a:rPr lang="en-US" b="1" dirty="0" smtClean="0"/>
              <a:t>rush</a:t>
            </a:r>
            <a:r>
              <a:rPr lang="en-US" dirty="0" smtClean="0"/>
              <a:t> out of their tent.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Joe has </a:t>
            </a:r>
            <a:r>
              <a:rPr lang="en-US" b="1" dirty="0" smtClean="0"/>
              <a:t>survived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9992" y="188640"/>
            <a:ext cx="4038600" cy="6038131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rush</a:t>
            </a:r>
            <a:r>
              <a:rPr lang="en-US" dirty="0" smtClean="0"/>
              <a:t> /</a:t>
            </a:r>
            <a:r>
              <a:rPr lang="en-US" dirty="0" err="1" smtClean="0"/>
              <a:t>rʌʃ</a:t>
            </a:r>
            <a:r>
              <a:rPr lang="en-US" dirty="0" smtClean="0"/>
              <a:t>/ run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survive</a:t>
            </a:r>
            <a:r>
              <a:rPr lang="en-US" dirty="0" smtClean="0"/>
              <a:t> /</a:t>
            </a:r>
            <a:r>
              <a:rPr lang="en-US" dirty="0" err="1" smtClean="0"/>
              <a:t>səˈvaɪv</a:t>
            </a:r>
            <a:r>
              <a:rPr lang="en-US" dirty="0" smtClean="0"/>
              <a:t>/ to be alive  </a:t>
            </a:r>
            <a:endParaRPr lang="en-US" dirty="0"/>
          </a:p>
        </p:txBody>
      </p:sp>
      <p:pic>
        <p:nvPicPr>
          <p:cNvPr id="5" name="irc_mi" descr="https://dailydoseofhappy3.files.wordpress.com/2011/09/happy2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492896"/>
            <a:ext cx="3024336" cy="24482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860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175</Words>
  <Application>Microsoft Office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Touching the Void (a true story)</vt:lpstr>
      <vt:lpstr>Vocabulary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Touching the Void (a true story)</dc:title>
  <dc:creator>Nina</dc:creator>
  <cp:lastModifiedBy>Nina</cp:lastModifiedBy>
  <cp:revision>10</cp:revision>
  <dcterms:created xsi:type="dcterms:W3CDTF">2015-12-16T19:08:51Z</dcterms:created>
  <dcterms:modified xsi:type="dcterms:W3CDTF">2015-12-16T20:00:18Z</dcterms:modified>
</cp:coreProperties>
</file>