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9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68DA-A33B-4A87-AD83-49C51308A0A3}" type="datetimeFigureOut">
              <a:rPr lang="en-GB" smtClean="0"/>
              <a:t>28/11/2015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CC479-AF60-44D5-B649-D495918A1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941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68DA-A33B-4A87-AD83-49C51308A0A3}" type="datetimeFigureOut">
              <a:rPr lang="en-GB" smtClean="0"/>
              <a:t>28/11/2015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CC479-AF60-44D5-B649-D495918A1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410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68DA-A33B-4A87-AD83-49C51308A0A3}" type="datetimeFigureOut">
              <a:rPr lang="en-GB" smtClean="0"/>
              <a:t>28/11/2015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CC479-AF60-44D5-B649-D495918A1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422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68DA-A33B-4A87-AD83-49C51308A0A3}" type="datetimeFigureOut">
              <a:rPr lang="en-GB" smtClean="0"/>
              <a:t>28/11/2015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CC479-AF60-44D5-B649-D495918A1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233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68DA-A33B-4A87-AD83-49C51308A0A3}" type="datetimeFigureOut">
              <a:rPr lang="en-GB" smtClean="0"/>
              <a:t>28/11/2015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CC479-AF60-44D5-B649-D495918A1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337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68DA-A33B-4A87-AD83-49C51308A0A3}" type="datetimeFigureOut">
              <a:rPr lang="en-GB" smtClean="0"/>
              <a:t>28/11/2015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CC479-AF60-44D5-B649-D495918A1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319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68DA-A33B-4A87-AD83-49C51308A0A3}" type="datetimeFigureOut">
              <a:rPr lang="en-GB" smtClean="0"/>
              <a:t>28/11/2015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CC479-AF60-44D5-B649-D495918A1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771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68DA-A33B-4A87-AD83-49C51308A0A3}" type="datetimeFigureOut">
              <a:rPr lang="en-GB" smtClean="0"/>
              <a:t>28/11/2015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CC479-AF60-44D5-B649-D495918A1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30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68DA-A33B-4A87-AD83-49C51308A0A3}" type="datetimeFigureOut">
              <a:rPr lang="en-GB" smtClean="0"/>
              <a:t>28/11/2015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CC479-AF60-44D5-B649-D495918A1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622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68DA-A33B-4A87-AD83-49C51308A0A3}" type="datetimeFigureOut">
              <a:rPr lang="en-GB" smtClean="0"/>
              <a:t>28/11/2015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CC479-AF60-44D5-B649-D495918A1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000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68DA-A33B-4A87-AD83-49C51308A0A3}" type="datetimeFigureOut">
              <a:rPr lang="en-GB" smtClean="0"/>
              <a:t>28/11/2015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CC479-AF60-44D5-B649-D495918A1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741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868DA-A33B-4A87-AD83-49C51308A0A3}" type="datetimeFigureOut">
              <a:rPr lang="en-GB" smtClean="0"/>
              <a:t>28/11/2015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CC479-AF60-44D5-B649-D495918A1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676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hr/url?sa=i&amp;rct=j&amp;q=&amp;esrc=s&amp;source=images&amp;cd=&amp;cad=rja&amp;uact=8&amp;ved=0CAcQjRxqFQoTCM-2pMLFt8cCFUzbGgodDDkHXA&amp;url=http://www.dreamstime.com/royalty-free-stock-image-silhouette-man-full-length-shooting-gun-image26424796&amp;ei=F7jVVY_PMMy2a4zynOAF&amp;bvm=bv.99804247,d.d2s&amp;psig=AFQjCNFJv_nUWWlUbin2QQTwZsAGs4nRIQ&amp;ust=1440156044565689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hr/url?sa=i&amp;rct=j&amp;q=&amp;esrc=s&amp;source=images&amp;cd=&amp;cad=rja&amp;uact=8&amp;ved=0CAcQjRxqFQoTCNTnhpPGt8cCFQY5Ggod00UDRQ&amp;url=http://www.visualphotos.com/image/2x4365055/man-lying-on-floor-with-gun&amp;ei=wbjVVZSDC4byaNOLjagE&amp;bvm=bv.99804247,d.d2s&amp;psig=AFQjCNHp6Z0dYDwf2qobhGC1A8KhB557bA&amp;ust=1440156214251512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hr/imgres?imgurl=http://thumb1.shutterstock.com/display_pic_with_logo/693445/256555324/stock-photo-a-empty-cup-on-wooden-desk-from-side-view-256555324.jpg&amp;imgrefurl=http://www.shutterstock.com/g/mosfet&amp;h=320&amp;w=450&amp;tbnid=LBsJ09NzSny9xM:&amp;docid=Y8EZpYup1HAkvM&amp;ei=w7rVVeDWE8O5aZyHt-AF&amp;tbm=isch&amp;ved=0CEwQMygrMCtqFQoTCKDEm4jIt8cCFcNcGgodnMMNXA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12" Type="http://schemas.openxmlformats.org/officeDocument/2006/relationships/image" Target="../media/image8.jpeg"/><Relationship Id="rId2" Type="http://schemas.openxmlformats.org/officeDocument/2006/relationships/hyperlink" Target="http://www.google.hr/url?sa=i&amp;rct=j&amp;q=&amp;esrc=s&amp;source=images&amp;cd=&amp;cad=rja&amp;uact=8&amp;ved=0CAcQjRxqFQoTCLfdgO7Gt8cCFQnaGgodJjEHXw&amp;url=http://newyorkcitygangs.com/?page_id%3D707&amp;ei=f7nVVfehOIm0a6binPgF&amp;bvm=bv.99804247,d.d2s&amp;psig=AFQjCNEfGnwqKcV27AuCjS2J1PPYf6_H0Q&amp;ust=1440156410487047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gt4ph.blogspot.com/2010_07_01_archive.html" TargetMode="External"/><Relationship Id="rId11" Type="http://schemas.openxmlformats.org/officeDocument/2006/relationships/hyperlink" Target="http://www.google.hr/url?sa=i&amp;rct=j&amp;q=&amp;esrc=s&amp;source=images&amp;cd=&amp;cad=rja&amp;uact=8&amp;ved=&amp;url=http://www.hardware-online-stores.com/door-locks-door-lockgold-c-72_94.html&amp;ei=t7vVVbmPGsPwaNrAo-AF&amp;bvm=bv.99804247,d.d2s&amp;psig=AFQjCNGUBsHC1VEfqAxNIHqEcKAsVBywnA&amp;ust=1440156983795534" TargetMode="External"/><Relationship Id="rId5" Type="http://schemas.openxmlformats.org/officeDocument/2006/relationships/image" Target="../media/image4.png"/><Relationship Id="rId10" Type="http://schemas.openxmlformats.org/officeDocument/2006/relationships/image" Target="../media/image7.jpeg"/><Relationship Id="rId4" Type="http://schemas.openxmlformats.org/officeDocument/2006/relationships/hyperlink" Target="http://www.google.hr/url?sa=i&amp;rct=j&amp;q=&amp;esrc=s&amp;source=images&amp;cd=&amp;cad=rja&amp;uact=8&amp;ved=0CAcQjRxqFQoTCNGL5pHHt8cCFcs5GgodXaAFWQ&amp;url=http://bulletstopguns.com/&amp;ei=yrnVVdH-O8vzaN3AlsgF&amp;bvm=bv.99804247,d.d2s&amp;psig=AFQjCNE1CTT-wEsHVd40-hsFIASlKNEDAQ&amp;ust=1440156473682318" TargetMode="External"/><Relationship Id="rId9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hr/url?sa=i&amp;rct=j&amp;q=&amp;esrc=s&amp;source=images&amp;cd=&amp;cad=rja&amp;uact=8&amp;ved=0CAcQjRxqFQoTCIL15srKt8cCFYnWGgodRK8FWA&amp;url=http://www.dreamstime.com/stock-photo-fresh-washed-potatoes-sink-kitchen-image30176440&amp;ei=Z73VVcKlM4mta8TelsAF&amp;bvm=bv.99804247,d.d2s&amp;psig=AFQjCNGBxezR8ZCRgC4yOPBg69Y_h3hhxg&amp;ust=1440157396417489" TargetMode="External"/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2" Type="http://schemas.openxmlformats.org/officeDocument/2006/relationships/hyperlink" Target="http://www.google.hr/url?sa=i&amp;rct=j&amp;q=&amp;esrc=s&amp;source=images&amp;cd=&amp;cad=rja&amp;uact=8&amp;ved=&amp;url=http://www.hardware-online-stores.com/door-locks-door-lockgold-c-72_94.html&amp;ei=t7vVVbmPGsPwaNrAo-AF&amp;bvm=bv.99804247,d.d2s&amp;psig=AFQjCNGUBsHC1VEfqAxNIHqEcKAsVBywnA&amp;ust=1440156983795534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google.hr/url?sa=i&amp;rct=j&amp;q=&amp;esrc=s&amp;source=images&amp;cd=&amp;cad=rja&amp;uact=8&amp;ved=&amp;url=http://www.designguidetexas.com/blog/2014/03/05/tale-lost-and-broken-bavarian-plates&amp;ei=Eb3VVbeDMsjravCjhsAF&amp;bvm=bv.99804247,d.d2s&amp;psig=AFQjCNH1cmA700RoReixvdygSDmJATTUvw&amp;ust=1440157330292406" TargetMode="External"/><Relationship Id="rId11" Type="http://schemas.openxmlformats.org/officeDocument/2006/relationships/image" Target="../media/image12.jpeg"/><Relationship Id="rId5" Type="http://schemas.openxmlformats.org/officeDocument/2006/relationships/image" Target="../media/image9.jpeg"/><Relationship Id="rId10" Type="http://schemas.openxmlformats.org/officeDocument/2006/relationships/hyperlink" Target="http://www.google.hr/url?sa=i&amp;rct=j&amp;q=&amp;esrc=s&amp;source=images&amp;cd=&amp;cad=rja&amp;uact=8&amp;ved=0CAcQjRxqFQoTCOXtoPHKt8cCFQgwGgodClUNWw&amp;url=http://www.fergusonsirishlinen.com/shop/viewdetails.asp?catName%3DBrownlow-Collection%26subCatName%3DGents-Pure-Linen-Handkerchiefs%26Range%3D%26Design%3DBH176-Corded%2BPlain-Hem%26Colour%3DWhite%26catID%3D7%26SubCatID%3D10%26typeID%3D%26rangeID%3D0%26DesignID%3D138%26colourID%3D39%26ID%3D8747&amp;ei=uL3VVeWxHYjgaIqqtdgF&amp;bvm=bv.99804247,d.d2s&amp;psig=AFQjCNHVjUVB8_7gdY-CT_PKwtq6RuLUSA&amp;ust=1440157491046727" TargetMode="External"/><Relationship Id="rId4" Type="http://schemas.openxmlformats.org/officeDocument/2006/relationships/hyperlink" Target="http://www.google.hr/url?sa=i&amp;rct=j&amp;q=&amp;esrc=s&amp;source=images&amp;cd=&amp;cad=rja&amp;uact=8&amp;ved=0CAcQjRxqFQoTCI6-14vKt8cCFcS4GgodecIAXQ&amp;url=http://efficientasianman.boardingarea.com/tag/hilton-2/&amp;ei=47zVVc7AHMTxavmEg-gF&amp;bvm=bv.99804247,d.d2s&amp;psig=AFQjCNF3GworaEXCK4qNE3PHjrabsVxXKQ&amp;ust=1440157262870431" TargetMode="External"/><Relationship Id="rId9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7" Type="http://schemas.openxmlformats.org/officeDocument/2006/relationships/image" Target="../media/image15.jpeg"/><Relationship Id="rId2" Type="http://schemas.openxmlformats.org/officeDocument/2006/relationships/hyperlink" Target="https://www.google.hr/url?sa=i&amp;rct=j&amp;q=&amp;esrc=s&amp;source=images&amp;cd=&amp;cad=rja&amp;uact=8&amp;ved=0CAcQjRxqFQoTCPn5u67Lt8cCFcJAGgodcZUEVQ&amp;url=https://fedorad19.wordpress.com/category/uncategorized/&amp;ei=OL7VVfn9M8KBafGqkqgF&amp;bvm=bv.99804247,d.d2s&amp;psig=AFQjCNEuEeb4ycfutKRu3MG9siYrdwQ74A&amp;ust=1440157620279436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google.hr/url?sa=i&amp;rct=j&amp;q=&amp;esrc=s&amp;source=images&amp;cd=&amp;cad=rja&amp;uact=8&amp;ved=&amp;url=http://antyweb.pl/juz-wiem-dlaczego-telewizja-tak-niesmialo-flirtuje-z-sieciowym-wideo/&amp;ei=C7_VVcajLcz3aKbxiuAK&amp;bvm=bv.99804247,d.d2s&amp;psig=AFQjCNHUJg3naswyx-Fk2nvOybw4koqFIw&amp;ust=1440157836173322" TargetMode="External"/><Relationship Id="rId5" Type="http://schemas.openxmlformats.org/officeDocument/2006/relationships/image" Target="../media/image14.jpeg"/><Relationship Id="rId4" Type="http://schemas.openxmlformats.org/officeDocument/2006/relationships/hyperlink" Target="http://www.google.hr/url?sa=i&amp;rct=j&amp;q=&amp;esrc=s&amp;source=images&amp;cd=&amp;cad=rja&amp;uact=8&amp;ved=0CAcQjRxqFQoTCIum0uXLt8cCFYuJGgodqTMI_g&amp;url=http://foodal.com/kitchen/general-kitchenware/guides-general-kitchenware/the-best-vegetable-peeler/&amp;ei=rL7VVYugIouTaqnnoPAP&amp;bvm=bv.99804247,d.d2s&amp;psig=AFQjCNE8Mf9OBJMbbWEyRAPTE3W0bgkJiA&amp;ust=144015773059594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6.jpeg"/><Relationship Id="rId2" Type="http://schemas.openxmlformats.org/officeDocument/2006/relationships/hyperlink" Target="http://www.google.hr/imgres?imgurl=http://thumb1.shutterstock.com/display_pic_with_logo/693445/256555324/stock-photo-a-empty-cup-on-wooden-desk-from-side-view-256555324.jpg&amp;imgrefurl=http://www.shutterstock.com/g/mosfet&amp;h=320&amp;w=450&amp;tbnid=LBsJ09NzSny9xM:&amp;docid=Y8EZpYup1HAkvM&amp;ei=w7rVVeDWE8O5aZyHt-AF&amp;tbm=isch&amp;ved=0CEwQMygrMCtqFQoTCKDEm4jIt8cCFcNcGgodnMMNXA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google.hr/url?sa=i&amp;rct=j&amp;q=&amp;esrc=s&amp;source=images&amp;cd=&amp;cad=rja&amp;uact=8&amp;ved=0CAcQjRxqFQoTCPiky8zNt8cCFQnSGgodak0Dlg&amp;url=http://thepropervillains.com/new-gun-dont-shoot/&amp;ei=kMDVVficNomka-qajbAJ&amp;bvm=bv.99804247,d.d2s&amp;psig=AFQjCNHgA8kJjxvzjG0JNS-rp3Q2lG-9nw&amp;ust=1440158197343308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gt4ph.blogspot.com/2010_07_01_archive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7" Type="http://schemas.openxmlformats.org/officeDocument/2006/relationships/image" Target="../media/image19.png"/><Relationship Id="rId2" Type="http://schemas.openxmlformats.org/officeDocument/2006/relationships/hyperlink" Target="http://www.google.hr/url?sa=i&amp;rct=j&amp;q=&amp;esrc=s&amp;source=images&amp;cd=&amp;cad=rja&amp;uact=8&amp;ved=0CAcQjRxqFQoTCK-PnvbNt8cCFYHbGgodtDkNWA&amp;url=http://www.gomommygo.com/YourComments.html&amp;ei=6MDVVa_7DYG3a7TztMAF&amp;bvm=bv.99804247,d.d2s&amp;psig=AFQjCNGoogl7jmASGjnmi69_5JSZaCNWwg&amp;ust=1440158300805356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google.hr/url?sa=i&amp;rct=j&amp;q=&amp;esrc=s&amp;source=images&amp;cd=&amp;cad=rja&amp;uact=8&amp;ved=0CAcQjRxqFQoTCNqWgp7Pt8cCFYfnGgodE5sBWg&amp;url=http://www.shurkyjurky.com/&amp;ei=SMLVVdrSBYfPa5O2htAF&amp;psig=AFQjCNEHY-3-LYOZW776kDM2uKZ4bZ-Mbw&amp;ust=1440158653976552" TargetMode="External"/><Relationship Id="rId5" Type="http://schemas.openxmlformats.org/officeDocument/2006/relationships/image" Target="../media/image18.jpeg"/><Relationship Id="rId4" Type="http://schemas.openxmlformats.org/officeDocument/2006/relationships/hyperlink" Target="http://www.cliparthut.com/cartoon-plate-clipart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happened to John Ross?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Retell the story!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14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0648"/>
            <a:ext cx="4038600" cy="586551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32656"/>
            <a:ext cx="4038600" cy="5793507"/>
          </a:xfrm>
        </p:spPr>
        <p:txBody>
          <a:bodyPr/>
          <a:lstStyle/>
          <a:p>
            <a:r>
              <a:rPr lang="en-US" dirty="0" smtClean="0"/>
              <a:t>a film star died</a:t>
            </a:r>
          </a:p>
          <a:p>
            <a:r>
              <a:rPr lang="en-US" dirty="0" smtClean="0"/>
              <a:t>at 2:10</a:t>
            </a:r>
          </a:p>
          <a:p>
            <a:r>
              <a:rPr lang="en-US" dirty="0" smtClean="0"/>
              <a:t>a shot</a:t>
            </a:r>
            <a:endParaRPr lang="en-US" dirty="0"/>
          </a:p>
        </p:txBody>
      </p:sp>
      <p:pic>
        <p:nvPicPr>
          <p:cNvPr id="5" name="irc_mi" descr="http://thumbs.dreamstime.com/z/silhouette-man-full-length-shooting-gun-26424796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2736"/>
            <a:ext cx="3816424" cy="4464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26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640"/>
            <a:ext cx="4038600" cy="5937523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0648"/>
            <a:ext cx="4038600" cy="5865515"/>
          </a:xfrm>
        </p:spPr>
        <p:txBody>
          <a:bodyPr/>
          <a:lstStyle/>
          <a:p>
            <a:r>
              <a:rPr lang="en-US" dirty="0" smtClean="0"/>
              <a:t>in the library</a:t>
            </a:r>
          </a:p>
          <a:p>
            <a:r>
              <a:rPr lang="en-US" dirty="0" smtClean="0"/>
              <a:t>lie on the floor</a:t>
            </a:r>
          </a:p>
          <a:p>
            <a:r>
              <a:rPr lang="en-US" dirty="0" smtClean="0"/>
              <a:t>a gun next to him</a:t>
            </a:r>
            <a:endParaRPr lang="en-US" dirty="0"/>
          </a:p>
        </p:txBody>
      </p:sp>
      <p:pic>
        <p:nvPicPr>
          <p:cNvPr id="5" name="irc_mi" descr="http://www.visualphotos.com/photo/2x4365055/man-lying-on-floor-with-gun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08720"/>
            <a:ext cx="4032448" cy="34563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176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04664"/>
            <a:ext cx="4038600" cy="5721499"/>
          </a:xfrm>
        </p:spPr>
        <p:txBody>
          <a:bodyPr/>
          <a:lstStyle/>
          <a:p>
            <a:r>
              <a:rPr lang="en-US" dirty="0" smtClean="0"/>
              <a:t>no fingerprints on the gun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window</a:t>
            </a:r>
            <a:endParaRPr lang="en-US" dirty="0" smtClean="0"/>
          </a:p>
          <a:p>
            <a:r>
              <a:rPr lang="en-US" dirty="0" smtClean="0"/>
              <a:t>an empty cup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There were fingerprints on the...</a:t>
            </a:r>
          </a:p>
        </p:txBody>
      </p:sp>
      <p:pic>
        <p:nvPicPr>
          <p:cNvPr id="5" name="irc_mi" descr="http://newyorkcitygangs.com/wp-content/uploads/2012/11/fingerprint-card-fasano-front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1512168" cy="153289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rc_mi" descr="http://bulletstopguns.com/wp-content/uploads/2014/01/1911cropped.png">
            <a:hlinkClick r:id="rId4"/>
          </p:cNvPr>
          <p:cNvPicPr>
            <a:picLocks noGrp="1"/>
          </p:cNvPicPr>
          <p:nvPr>
            <p:ph sz="half"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41779"/>
            <a:ext cx="1162472" cy="82661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251520" y="116632"/>
            <a:ext cx="1944216" cy="18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51520" y="188640"/>
            <a:ext cx="1944216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rc_mi" descr="http://spotlight.macfound.org/images/uploads/open-window.jpg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16" y="1924576"/>
            <a:ext cx="1800200" cy="1504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Slikovni rezultat za an empty cup on the desk">
            <a:hlinkClick r:id="rId8"/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160037"/>
            <a:ext cx="1698238" cy="12598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rc_mi" descr="http://newyorkcitygangs.com/wp-content/uploads/2012/11/fingerprint-card-fasano-front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32592"/>
            <a:ext cx="1512168" cy="153289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" name="Straight Arrow Connector 14"/>
          <p:cNvCxnSpPr/>
          <p:nvPr/>
        </p:nvCxnSpPr>
        <p:spPr>
          <a:xfrm>
            <a:off x="1835696" y="429309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3" idx="2"/>
          </p:cNvCxnSpPr>
          <p:nvPr/>
        </p:nvCxnSpPr>
        <p:spPr>
          <a:xfrm>
            <a:off x="1079612" y="4965482"/>
            <a:ext cx="0" cy="4077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835696" y="4965482"/>
            <a:ext cx="360040" cy="3357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rc_mi" descr="http://spotlight.macfound.org/images/uploads/open-window.jpg">
            <a:hlinkClick r:id="rId6"/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373216"/>
            <a:ext cx="1303848" cy="109622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 descr="Slikovni rezultat za an empty cup on the desk">
            <a:hlinkClick r:id="rId8"/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431" y="5312052"/>
            <a:ext cx="1164545" cy="990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 descr="https://encrypted-tbn1.gstatic.com/images?q=tbn:ANd9GcSotl-lW2O8N09FibjUrFlqlEsoAdcySHCkwLmEHGj9ImGtdzPO">
            <a:hlinkClick r:id="rId11"/>
          </p:cNvPr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100" y="3573016"/>
            <a:ext cx="1532890" cy="16769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059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0648"/>
            <a:ext cx="4038600" cy="5865515"/>
          </a:xfrm>
        </p:spPr>
        <p:txBody>
          <a:bodyPr/>
          <a:lstStyle/>
          <a:p>
            <a:r>
              <a:rPr lang="en-US" dirty="0" smtClean="0"/>
              <a:t>There was some oil...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the living room...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the dining room...</a:t>
            </a:r>
          </a:p>
          <a:p>
            <a:endParaRPr lang="en-US" dirty="0" smtClean="0"/>
          </a:p>
          <a:p>
            <a:r>
              <a:rPr lang="en-US" dirty="0" smtClean="0"/>
              <a:t>In the kitchen...</a:t>
            </a:r>
          </a:p>
          <a:p>
            <a:r>
              <a:rPr lang="en-US" dirty="0" smtClean="0"/>
              <a:t>In the hall...</a:t>
            </a:r>
          </a:p>
        </p:txBody>
      </p:sp>
      <p:pic>
        <p:nvPicPr>
          <p:cNvPr id="5" name="Content Placeholder 4" descr="https://encrypted-tbn1.gstatic.com/images?q=tbn:ANd9GcSotl-lW2O8N09FibjUrFlqlEsoAdcySHCkwLmEHGj9ImGtdzPO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1728192" cy="151216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s://encrypted-tbn1.gstatic.com/images?q=tbn:ANd9GcSF_m76JCGVX9DpnNCMUtlrStgZoOPYs_rS1MIEqYo9bhGi-z0tbQ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88840"/>
            <a:ext cx="1676906" cy="131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s://encrypted-tbn3.gstatic.com/images?q=tbn:ANd9GcQvjK3e3Fae4Aco8ycLlQgptbFX7JnTQe2PdtNNwE4cJwt6s3b6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864" y="3429000"/>
            <a:ext cx="1765096" cy="165618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rc_mi" descr="http://thumbs.dreamstime.com/z/fresh-washed-potatoes-sink-kitchen-30176440.jpg">
            <a:hlinkClick r:id="rId8"/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864" y="5182619"/>
            <a:ext cx="1964938" cy="163245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rc_mi" descr="http://www.fergusonsirishlinen.com/images/imagebank/uploads/BH176_white_corded_loose.jpg">
            <a:hlinkClick r:id="rId10"/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04664"/>
            <a:ext cx="1964938" cy="13858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366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0648"/>
            <a:ext cx="4038600" cy="5865515"/>
          </a:xfrm>
        </p:spPr>
        <p:txBody>
          <a:bodyPr/>
          <a:lstStyle/>
          <a:p>
            <a:r>
              <a:rPr lang="en-US" dirty="0" smtClean="0"/>
              <a:t>Adams, the chauffeur was...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Mrs</a:t>
            </a:r>
            <a:r>
              <a:rPr lang="en-US" dirty="0" smtClean="0"/>
              <a:t> Clare, the cook was...</a:t>
            </a:r>
          </a:p>
          <a:p>
            <a:endParaRPr lang="en-US" dirty="0" smtClean="0"/>
          </a:p>
          <a:p>
            <a:r>
              <a:rPr lang="en-US" dirty="0" smtClean="0"/>
              <a:t>Donna Ross, </a:t>
            </a:r>
            <a:r>
              <a:rPr lang="en-US" dirty="0" err="1" smtClean="0"/>
              <a:t>Mr</a:t>
            </a:r>
            <a:r>
              <a:rPr lang="en-US" dirty="0" smtClean="0"/>
              <a:t> Ross’s stepdaughter was...</a:t>
            </a:r>
          </a:p>
        </p:txBody>
      </p:sp>
      <p:pic>
        <p:nvPicPr>
          <p:cNvPr id="5" name="irc_mi" descr="https://fedorad19.files.wordpress.com/2010/04/repairing_car.gif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752600" cy="179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rc_mi" descr="http://foodal.com/wp-content/uploads/2015/03/OXO-Good-Grips-Swivel-Peeler-on-Apple-2.jpg">
            <a:hlinkClick r:id="rId4"/>
          </p:cNvPr>
          <p:cNvPicPr>
            <a:picLocks noGrp="1"/>
          </p:cNvPicPr>
          <p:nvPr>
            <p:ph sz="half"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32856"/>
            <a:ext cx="1594520" cy="16069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s://encrypted-tbn2.gstatic.com/images?q=tbn:ANd9GcQSTf4w9Fg3ztXKVnLpGkIwaONmsiv0XE9a_R_KDHfprjA4EHe4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77072"/>
            <a:ext cx="1892930" cy="15473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416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0648"/>
            <a:ext cx="4038600" cy="5865515"/>
          </a:xfrm>
        </p:spPr>
        <p:txBody>
          <a:bodyPr/>
          <a:lstStyle/>
          <a:p>
            <a:r>
              <a:rPr lang="en-US" dirty="0" smtClean="0"/>
              <a:t>At two o’clock Wilson, the butler...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en-US" dirty="0" err="1" smtClean="0"/>
              <a:t>Mr</a:t>
            </a:r>
            <a:r>
              <a:rPr lang="en-US" dirty="0" smtClean="0"/>
              <a:t> Ross was...</a:t>
            </a:r>
            <a:endParaRPr lang="en-US" dirty="0"/>
          </a:p>
        </p:txBody>
      </p:sp>
      <p:pic>
        <p:nvPicPr>
          <p:cNvPr id="5" name="Picture 4" descr="Slikovni rezultat za an empty cup on the desk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83003"/>
            <a:ext cx="1698238" cy="125983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rc_mi" descr="http://spotlight.macfound.org/images/uploads/open-window.jpg">
            <a:hlinkClick r:id="rId4"/>
          </p:cNvPr>
          <p:cNvPicPr>
            <a:picLocks noGrp="1"/>
          </p:cNvPicPr>
          <p:nvPr>
            <p:ph sz="half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60659"/>
            <a:ext cx="1912268" cy="155619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rc_mi" descr="http://thepropervillains.com/wp-content/uploads/2015/02/gun-cleaning-2.jpg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28866"/>
            <a:ext cx="3065780" cy="21920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608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0648"/>
            <a:ext cx="4038600" cy="5865515"/>
          </a:xfrm>
        </p:spPr>
        <p:txBody>
          <a:bodyPr/>
          <a:lstStyle/>
          <a:p>
            <a:r>
              <a:rPr lang="en-US" dirty="0" smtClean="0"/>
              <a:t>At 2:10 Wilson was...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Then he </a:t>
            </a:r>
            <a:r>
              <a:rPr lang="en-US" smtClean="0"/>
              <a:t>heard....</a:t>
            </a:r>
            <a:endParaRPr lang="en-US" dirty="0" smtClean="0"/>
          </a:p>
          <a:p>
            <a:r>
              <a:rPr lang="en-US" dirty="0" smtClean="0"/>
              <a:t>dropped...and ran...</a:t>
            </a:r>
            <a:endParaRPr lang="en-US" dirty="0"/>
          </a:p>
        </p:txBody>
      </p:sp>
      <p:pic>
        <p:nvPicPr>
          <p:cNvPr id="5" name="irc_mi" descr="http://www.gomommygo.com/thankpics/set_Table_72.gif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42900"/>
            <a:ext cx="2356485" cy="205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rc_mi" descr="http://www.cliparthut.com/clip-arts/470/dropping-something-clip-art-470883.jpg">
            <a:hlinkClick r:id="rId4"/>
          </p:cNvPr>
          <p:cNvPicPr>
            <a:picLocks noGrp="1"/>
          </p:cNvPicPr>
          <p:nvPr>
            <p:ph sz="half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537" y="2564904"/>
            <a:ext cx="2092530" cy="1872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rc_mi" descr="http://www.shurkyjurky.com/wp-content/uploads/2014/10/Running-man-ICON.png">
            <a:hlinkClick r:id="rId6"/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581128"/>
            <a:ext cx="2088232" cy="20162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733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116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What happened to John Ross?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Murder in the library</dc:title>
  <dc:creator>Nina</dc:creator>
  <cp:lastModifiedBy>Nina</cp:lastModifiedBy>
  <cp:revision>20</cp:revision>
  <dcterms:created xsi:type="dcterms:W3CDTF">2015-08-20T11:17:06Z</dcterms:created>
  <dcterms:modified xsi:type="dcterms:W3CDTF">2015-11-28T13:09:23Z</dcterms:modified>
</cp:coreProperties>
</file>