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0C70-34E7-4821-AAF2-AF08E4E4F666}" type="datetimeFigureOut">
              <a:rPr lang="en-GB" smtClean="0"/>
              <a:pPr/>
              <a:t>28/02/2016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735E-6E8F-4B06-9DE3-5AB78D155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0C70-34E7-4821-AAF2-AF08E4E4F666}" type="datetimeFigureOut">
              <a:rPr lang="en-GB" smtClean="0"/>
              <a:pPr/>
              <a:t>28/02/2016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735E-6E8F-4B06-9DE3-5AB78D155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0C70-34E7-4821-AAF2-AF08E4E4F666}" type="datetimeFigureOut">
              <a:rPr lang="en-GB" smtClean="0"/>
              <a:pPr/>
              <a:t>28/02/2016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735E-6E8F-4B06-9DE3-5AB78D155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0C70-34E7-4821-AAF2-AF08E4E4F666}" type="datetimeFigureOut">
              <a:rPr lang="en-GB" smtClean="0"/>
              <a:pPr/>
              <a:t>28/02/2016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735E-6E8F-4B06-9DE3-5AB78D155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0C70-34E7-4821-AAF2-AF08E4E4F666}" type="datetimeFigureOut">
              <a:rPr lang="en-GB" smtClean="0"/>
              <a:pPr/>
              <a:t>28/02/2016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735E-6E8F-4B06-9DE3-5AB78D155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0C70-34E7-4821-AAF2-AF08E4E4F666}" type="datetimeFigureOut">
              <a:rPr lang="en-GB" smtClean="0"/>
              <a:pPr/>
              <a:t>28/02/2016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735E-6E8F-4B06-9DE3-5AB78D155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0C70-34E7-4821-AAF2-AF08E4E4F666}" type="datetimeFigureOut">
              <a:rPr lang="en-GB" smtClean="0"/>
              <a:pPr/>
              <a:t>28/02/2016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735E-6E8F-4B06-9DE3-5AB78D155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0C70-34E7-4821-AAF2-AF08E4E4F666}" type="datetimeFigureOut">
              <a:rPr lang="en-GB" smtClean="0"/>
              <a:pPr/>
              <a:t>28/02/2016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735E-6E8F-4B06-9DE3-5AB78D155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0C70-34E7-4821-AAF2-AF08E4E4F666}" type="datetimeFigureOut">
              <a:rPr lang="en-GB" smtClean="0"/>
              <a:pPr/>
              <a:t>28/02/2016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735E-6E8F-4B06-9DE3-5AB78D155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0C70-34E7-4821-AAF2-AF08E4E4F666}" type="datetimeFigureOut">
              <a:rPr lang="en-GB" smtClean="0"/>
              <a:pPr/>
              <a:t>28/02/2016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735E-6E8F-4B06-9DE3-5AB78D155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90C70-34E7-4821-AAF2-AF08E4E4F666}" type="datetimeFigureOut">
              <a:rPr lang="en-GB" smtClean="0"/>
              <a:pPr/>
              <a:t>28/02/2016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0735E-6E8F-4B06-9DE3-5AB78D155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90C70-34E7-4821-AAF2-AF08E4E4F666}" type="datetimeFigureOut">
              <a:rPr lang="en-GB" smtClean="0"/>
              <a:pPr/>
              <a:t>28/02/2016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0735E-6E8F-4B06-9DE3-5AB78D1554B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endaweb.org/grammar/anybody-someone-indefinite-pronouns-exercise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Indefinite pronouns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Neodređene zamjenice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Somebody, anything, nothing</a:t>
            </a:r>
            <a:r>
              <a:rPr lang="hr-HR" dirty="0" smtClean="0"/>
              <a:t>...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4040188" cy="1872208"/>
          </a:xfrm>
        </p:spPr>
        <p:txBody>
          <a:bodyPr>
            <a:normAutofit/>
          </a:bodyPr>
          <a:lstStyle/>
          <a:p>
            <a:endParaRPr lang="hr-HR" dirty="0" smtClean="0"/>
          </a:p>
          <a:p>
            <a:r>
              <a:rPr lang="en-US" dirty="0" smtClean="0"/>
              <a:t>We use: somebody, something, somewhere in </a:t>
            </a:r>
            <a:r>
              <a:rPr lang="en-US" dirty="0" smtClean="0">
                <a:solidFill>
                  <a:srgbClr val="C00000"/>
                </a:solidFill>
              </a:rPr>
              <a:t>positive sentences.</a:t>
            </a:r>
            <a:endParaRPr lang="hr-HR" dirty="0" smtClean="0">
              <a:solidFill>
                <a:srgbClr val="C00000"/>
              </a:solidFill>
            </a:endParaRPr>
          </a:p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r>
              <a:rPr lang="en-US" dirty="0" smtClean="0"/>
              <a:t>There </a:t>
            </a:r>
            <a:r>
              <a:rPr lang="en-US" smtClean="0"/>
              <a:t>is</a:t>
            </a:r>
            <a:r>
              <a:rPr lang="en-US" b="1" smtClean="0"/>
              <a:t> </a:t>
            </a:r>
            <a:r>
              <a:rPr lang="en-US" b="1" smtClean="0"/>
              <a:t>somebody</a:t>
            </a:r>
            <a:r>
              <a:rPr lang="en-US" smtClean="0"/>
              <a:t> </a:t>
            </a:r>
            <a:r>
              <a:rPr lang="en-US" dirty="0" smtClean="0"/>
              <a:t>at the door.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She knows </a:t>
            </a:r>
            <a:r>
              <a:rPr lang="en-US" b="1" dirty="0" smtClean="0"/>
              <a:t>ever</a:t>
            </a:r>
            <a:r>
              <a:rPr lang="hr-HR" b="1" dirty="0"/>
              <a:t>y</a:t>
            </a:r>
            <a:r>
              <a:rPr lang="en-US" b="1" dirty="0" smtClean="0"/>
              <a:t>body </a:t>
            </a:r>
            <a:r>
              <a:rPr lang="en-US" dirty="0" smtClean="0"/>
              <a:t>here.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80728"/>
            <a:ext cx="4041775" cy="1368152"/>
          </a:xfrm>
        </p:spPr>
        <p:txBody>
          <a:bodyPr>
            <a:normAutofit/>
          </a:bodyPr>
          <a:lstStyle/>
          <a:p>
            <a:r>
              <a:rPr lang="en-US" dirty="0" smtClean="0"/>
              <a:t>We use anything, anybody, anywhere in</a:t>
            </a:r>
            <a:r>
              <a:rPr lang="en-US" dirty="0" smtClean="0">
                <a:solidFill>
                  <a:srgbClr val="C00000"/>
                </a:solidFill>
              </a:rPr>
              <a:t> negative sentences and questions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2247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 smtClean="0"/>
          </a:p>
          <a:p>
            <a:r>
              <a:rPr lang="en-US" dirty="0" smtClean="0"/>
              <a:t>Does she know </a:t>
            </a:r>
            <a:r>
              <a:rPr lang="en-US" b="1" dirty="0" smtClean="0"/>
              <a:t>anybody</a:t>
            </a:r>
            <a:r>
              <a:rPr lang="en-US" dirty="0" smtClean="0"/>
              <a:t> here?</a:t>
            </a: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She doesn’t know </a:t>
            </a:r>
            <a:r>
              <a:rPr lang="en-US" b="1" dirty="0" smtClean="0"/>
              <a:t>anybody</a:t>
            </a:r>
            <a:r>
              <a:rPr lang="en-US" dirty="0" smtClean="0"/>
              <a:t> here.</a:t>
            </a:r>
            <a:endParaRPr lang="hr-HR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hr-HR" b="1" dirty="0" smtClean="0"/>
              <a:t>BUT</a:t>
            </a:r>
            <a:r>
              <a:rPr lang="hr-HR" dirty="0" smtClean="0"/>
              <a:t>: </a:t>
            </a:r>
            <a:r>
              <a:rPr lang="en-US" dirty="0" smtClean="0"/>
              <a:t>She </a:t>
            </a:r>
            <a:r>
              <a:rPr lang="en-US" u="sng" dirty="0" smtClean="0"/>
              <a:t>knows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nobody </a:t>
            </a:r>
            <a:r>
              <a:rPr lang="en-US" dirty="0" smtClean="0"/>
              <a:t>her</a:t>
            </a:r>
            <a:r>
              <a:rPr lang="hr-HR" dirty="0" smtClean="0"/>
              <a:t>e.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872763"/>
              </p:ext>
            </p:extLst>
          </p:nvPr>
        </p:nvGraphicFramePr>
        <p:xfrm>
          <a:off x="683568" y="548680"/>
          <a:ext cx="7992888" cy="5616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2664296"/>
                <a:gridCol w="2664296"/>
              </a:tblGrid>
              <a:tr h="1404156"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POSITIVE </a:t>
                      </a:r>
                      <a:r>
                        <a:rPr lang="en-US" sz="2000" baseline="0" noProof="0" dirty="0" smtClean="0"/>
                        <a:t>  SENTENCES</a:t>
                      </a:r>
                    </a:p>
                    <a:p>
                      <a:r>
                        <a:rPr lang="en-US" sz="2800" baseline="0" noProof="0" dirty="0" smtClean="0">
                          <a:solidFill>
                            <a:srgbClr val="FFFF00"/>
                          </a:solidFill>
                        </a:rPr>
                        <a:t>SOME...</a:t>
                      </a:r>
                      <a:endParaRPr lang="en-US" sz="2800" noProof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NEGATIVE</a:t>
                      </a:r>
                      <a:r>
                        <a:rPr lang="en-US" sz="2000" baseline="0" noProof="0" dirty="0" smtClean="0"/>
                        <a:t>   SENTENCES</a:t>
                      </a:r>
                    </a:p>
                    <a:p>
                      <a:r>
                        <a:rPr lang="en-US" sz="2800" baseline="0" noProof="0" dirty="0" smtClean="0">
                          <a:solidFill>
                            <a:srgbClr val="FFFF00"/>
                          </a:solidFill>
                        </a:rPr>
                        <a:t>ANY... / NO...</a:t>
                      </a:r>
                      <a:endParaRPr lang="en-US" sz="2800" noProof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noProof="0" dirty="0" smtClean="0"/>
                        <a:t>QUESTIONS</a:t>
                      </a:r>
                    </a:p>
                    <a:p>
                      <a:r>
                        <a:rPr lang="en-US" sz="2800" noProof="0" dirty="0" smtClean="0">
                          <a:solidFill>
                            <a:srgbClr val="FFFF00"/>
                          </a:solidFill>
                        </a:rPr>
                        <a:t>ANY...</a:t>
                      </a:r>
                      <a:endParaRPr lang="en-US" sz="2800" noProof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1404156">
                <a:tc>
                  <a:txBody>
                    <a:bodyPr/>
                    <a:lstStyle/>
                    <a:p>
                      <a:r>
                        <a:rPr lang="en-US" sz="2800" b="0" noProof="0" dirty="0" smtClean="0">
                          <a:solidFill>
                            <a:schemeClr val="tx1"/>
                          </a:solidFill>
                        </a:rPr>
                        <a:t>somebody /</a:t>
                      </a:r>
                      <a:r>
                        <a:rPr lang="en-US" sz="2800" b="0" baseline="0" noProof="0" dirty="0" smtClean="0">
                          <a:solidFill>
                            <a:schemeClr val="tx1"/>
                          </a:solidFill>
                        </a:rPr>
                        <a:t> someone</a:t>
                      </a:r>
                      <a:endParaRPr lang="en-US" sz="28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/>
                        <a:t>anybody</a:t>
                      </a:r>
                      <a:r>
                        <a:rPr lang="en-US" sz="2400" baseline="0" noProof="0" dirty="0" smtClean="0"/>
                        <a:t> / anyone</a:t>
                      </a:r>
                    </a:p>
                    <a:p>
                      <a:r>
                        <a:rPr lang="en-US" sz="2400" baseline="0" noProof="0" dirty="0" smtClean="0"/>
                        <a:t>nobody </a:t>
                      </a:r>
                      <a:r>
                        <a:rPr lang="en-US" sz="2400" baseline="0" noProof="0" dirty="0" smtClean="0">
                          <a:solidFill>
                            <a:srgbClr val="FF0000"/>
                          </a:solidFill>
                        </a:rPr>
                        <a:t>/ </a:t>
                      </a:r>
                      <a:r>
                        <a:rPr lang="en-US" sz="2800" b="1" baseline="0" noProof="0" dirty="0" smtClean="0">
                          <a:solidFill>
                            <a:srgbClr val="FF0000"/>
                          </a:solidFill>
                        </a:rPr>
                        <a:t>no one</a:t>
                      </a:r>
                      <a:endParaRPr lang="en-US" sz="2800" b="1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solidFill>
                            <a:schemeClr val="tx1"/>
                          </a:solidFill>
                        </a:rPr>
                        <a:t>anybody / anyone</a:t>
                      </a:r>
                      <a:endParaRPr lang="en-US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04156">
                <a:tc>
                  <a:txBody>
                    <a:bodyPr/>
                    <a:lstStyle/>
                    <a:p>
                      <a:r>
                        <a:rPr lang="en-US" sz="3200" b="0" noProof="0" dirty="0" smtClean="0"/>
                        <a:t>something</a:t>
                      </a:r>
                      <a:endParaRPr lang="en-US" sz="32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smtClean="0"/>
                        <a:t>anything</a:t>
                      </a:r>
                    </a:p>
                    <a:p>
                      <a:r>
                        <a:rPr lang="en-US" sz="2800" noProof="0" dirty="0" smtClean="0"/>
                        <a:t>nothing</a:t>
                      </a:r>
                      <a:endParaRPr lang="en-US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solidFill>
                            <a:schemeClr val="tx1"/>
                          </a:solidFill>
                        </a:rPr>
                        <a:t>anything</a:t>
                      </a:r>
                    </a:p>
                    <a:p>
                      <a:endParaRPr lang="en-US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04156">
                <a:tc>
                  <a:txBody>
                    <a:bodyPr/>
                    <a:lstStyle/>
                    <a:p>
                      <a:r>
                        <a:rPr lang="en-US" sz="3200" b="0" noProof="0" dirty="0" smtClean="0"/>
                        <a:t>somewhere </a:t>
                      </a:r>
                      <a:endParaRPr lang="en-US" sz="32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smtClean="0"/>
                        <a:t>anywhere</a:t>
                      </a:r>
                    </a:p>
                    <a:p>
                      <a:r>
                        <a:rPr lang="en-US" sz="2800" noProof="0" dirty="0" smtClean="0"/>
                        <a:t>nowhere</a:t>
                      </a:r>
                      <a:endParaRPr lang="en-US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solidFill>
                            <a:schemeClr val="tx1"/>
                          </a:solidFill>
                        </a:rPr>
                        <a:t>anywhere</a:t>
                      </a:r>
                      <a:endParaRPr lang="en-US" sz="2800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408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Exercises</a:t>
            </a:r>
            <a:r>
              <a:rPr lang="hr-HR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>
                <a:hlinkClick r:id="rId2"/>
              </a:rPr>
              <a:t>http://www.agendaweb.org/grammar/anybody-someone-indefinite-pronouns-exercises.html</a:t>
            </a:r>
            <a:r>
              <a:rPr lang="en-GB" dirty="0"/>
              <a:t> </a:t>
            </a:r>
            <a:endParaRPr lang="hr-HR" dirty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107</Words>
  <Application>Microsoft Office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Indefinite pronouns</vt:lpstr>
      <vt:lpstr>Somebody, anything, nothing...</vt:lpstr>
      <vt:lpstr>PowerPoint Presentation</vt:lpstr>
      <vt:lpstr>Exercises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Indefinite pronouns</dc:title>
  <dc:creator>Nina</dc:creator>
  <cp:lastModifiedBy>Nina</cp:lastModifiedBy>
  <cp:revision>10</cp:revision>
  <dcterms:created xsi:type="dcterms:W3CDTF">2012-04-05T12:03:29Z</dcterms:created>
  <dcterms:modified xsi:type="dcterms:W3CDTF">2016-02-28T11:03:20Z</dcterms:modified>
</cp:coreProperties>
</file>