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8" r:id="rId11"/>
    <p:sldId id="266" r:id="rId12"/>
    <p:sldId id="267" r:id="rId13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541" y="-91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754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97397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2121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202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714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9061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71973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13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4109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5321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5837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51E801-8985-4BDE-9BCF-3896C9014238}" type="datetimeFigureOut">
              <a:rPr lang="en-GB" smtClean="0"/>
              <a:t>26/02/2017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CA790D-7181-4948-9CD0-FC1F64C5B9C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8529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err="1" smtClean="0"/>
              <a:t>Indefinite</a:t>
            </a:r>
            <a:r>
              <a:rPr lang="hr-HR" dirty="0" smtClean="0"/>
              <a:t> </a:t>
            </a:r>
            <a:r>
              <a:rPr lang="hr-HR" dirty="0" err="1" smtClean="0"/>
              <a:t>pronouns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(neodređene zamjenice)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5821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1545193"/>
              </p:ext>
            </p:extLst>
          </p:nvPr>
        </p:nvGraphicFramePr>
        <p:xfrm>
          <a:off x="467544" y="1196752"/>
          <a:ext cx="8291265" cy="37795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3384376"/>
                <a:gridCol w="2458617"/>
              </a:tblGrid>
              <a:tr h="748680"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Positive</a:t>
                      </a:r>
                      <a:r>
                        <a:rPr lang="en-US" sz="2800" b="1" baseline="0" noProof="0" dirty="0" smtClean="0"/>
                        <a:t>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Negative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Questions</a:t>
                      </a:r>
                      <a:endParaRPr lang="en-US" sz="2800" b="1" noProof="0" dirty="0"/>
                    </a:p>
                  </a:txBody>
                  <a:tcPr/>
                </a:tc>
              </a:tr>
              <a:tr h="1778496"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00B050"/>
                          </a:solidFill>
                        </a:rPr>
                        <a:t>some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something</a:t>
                      </a:r>
                    </a:p>
                    <a:p>
                      <a:r>
                        <a:rPr lang="en-US" sz="2800" noProof="0" dirty="0" smtClean="0"/>
                        <a:t>someone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000" noProof="0" dirty="0" smtClean="0"/>
                        <a:t>I</a:t>
                      </a:r>
                      <a:r>
                        <a:rPr lang="en-US" sz="2000" baseline="0" noProof="0" dirty="0" smtClean="0"/>
                        <a:t> can see something.</a:t>
                      </a:r>
                    </a:p>
                    <a:p>
                      <a:r>
                        <a:rPr lang="en-US" sz="2000" baseline="0" noProof="0" dirty="0" smtClean="0"/>
                        <a:t>I can see somebody.</a:t>
                      </a:r>
                      <a:endParaRPr lang="en-US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nothing</a:t>
                      </a:r>
                    </a:p>
                    <a:p>
                      <a:r>
                        <a:rPr lang="en-US" sz="2800" noProof="0" dirty="0" smtClean="0"/>
                        <a:t>no one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000" noProof="0" dirty="0" smtClean="0"/>
                        <a:t>I </a:t>
                      </a:r>
                      <a:r>
                        <a:rPr lang="en-US" sz="2000" b="1" noProof="0" dirty="0" smtClean="0"/>
                        <a:t>can</a:t>
                      </a:r>
                      <a:r>
                        <a:rPr lang="en-US" sz="2000" noProof="0" dirty="0" smtClean="0"/>
                        <a:t> see nothing.</a:t>
                      </a:r>
                    </a:p>
                    <a:p>
                      <a:r>
                        <a:rPr lang="en-US" sz="2000" noProof="0" dirty="0" smtClean="0"/>
                        <a:t>I can see nobody.</a:t>
                      </a:r>
                    </a:p>
                    <a:p>
                      <a:endParaRPr lang="en-US" sz="28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body</a:t>
                      </a:r>
                      <a:endParaRPr lang="en-US" sz="280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879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91169093"/>
              </p:ext>
            </p:extLst>
          </p:nvPr>
        </p:nvGraphicFramePr>
        <p:xfrm>
          <a:off x="611560" y="720512"/>
          <a:ext cx="8291265" cy="61569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3384376"/>
                <a:gridCol w="2458617"/>
              </a:tblGrid>
              <a:tr h="748680"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Positive</a:t>
                      </a:r>
                      <a:r>
                        <a:rPr lang="en-US" sz="2800" b="1" baseline="0" noProof="0" dirty="0" smtClean="0"/>
                        <a:t>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Negative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Questions</a:t>
                      </a:r>
                      <a:endParaRPr lang="en-US" sz="2800" b="1" noProof="0" dirty="0"/>
                    </a:p>
                  </a:txBody>
                  <a:tcPr/>
                </a:tc>
              </a:tr>
              <a:tr h="4815760"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00B050"/>
                          </a:solidFill>
                        </a:rPr>
                        <a:t>some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something</a:t>
                      </a:r>
                    </a:p>
                    <a:p>
                      <a:r>
                        <a:rPr lang="en-US" sz="2800" noProof="0" dirty="0" smtClean="0"/>
                        <a:t>someone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000" noProof="0" dirty="0" smtClean="0"/>
                        <a:t>I can see something.</a:t>
                      </a:r>
                    </a:p>
                    <a:p>
                      <a:r>
                        <a:rPr lang="en-US" sz="2000" noProof="0" dirty="0" smtClean="0"/>
                        <a:t>I can see somebody.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nothing</a:t>
                      </a:r>
                    </a:p>
                    <a:p>
                      <a:r>
                        <a:rPr lang="en-US" sz="2800" noProof="0" dirty="0" smtClean="0"/>
                        <a:t>no one</a:t>
                      </a:r>
                    </a:p>
                    <a:p>
                      <a:r>
                        <a:rPr lang="en-US" sz="2800" noProof="0" dirty="0" smtClean="0"/>
                        <a:t>I </a:t>
                      </a:r>
                      <a:r>
                        <a:rPr lang="en-US" sz="2800" b="1" noProof="0" dirty="0" smtClean="0"/>
                        <a:t>can</a:t>
                      </a:r>
                      <a:r>
                        <a:rPr lang="en-US" sz="2800" noProof="0" dirty="0" smtClean="0"/>
                        <a:t> see nothing.</a:t>
                      </a:r>
                    </a:p>
                    <a:p>
                      <a:r>
                        <a:rPr lang="en-US" sz="2800" noProof="0" dirty="0" smtClean="0"/>
                        <a:t>I can see nobody.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anything</a:t>
                      </a:r>
                    </a:p>
                    <a:p>
                      <a:r>
                        <a:rPr lang="en-US" sz="2800" noProof="0" dirty="0" smtClean="0"/>
                        <a:t>anyone</a:t>
                      </a:r>
                    </a:p>
                    <a:p>
                      <a:r>
                        <a:rPr lang="en-US" sz="2800" noProof="0" dirty="0" smtClean="0"/>
                        <a:t>I </a:t>
                      </a:r>
                      <a:r>
                        <a:rPr lang="en-US" sz="2800" b="1" noProof="0" dirty="0" smtClean="0"/>
                        <a:t>can’t</a:t>
                      </a:r>
                      <a:r>
                        <a:rPr lang="en-US" sz="2800" noProof="0" dirty="0" smtClean="0"/>
                        <a:t> see </a:t>
                      </a:r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thing.</a:t>
                      </a:r>
                    </a:p>
                    <a:p>
                      <a:r>
                        <a:rPr lang="en-US" sz="2800" noProof="0" dirty="0" smtClean="0"/>
                        <a:t>I can’t see anybody.</a:t>
                      </a:r>
                    </a:p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body</a:t>
                      </a:r>
                      <a:endParaRPr lang="en-US" sz="280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6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6243383"/>
              </p:ext>
            </p:extLst>
          </p:nvPr>
        </p:nvGraphicFramePr>
        <p:xfrm>
          <a:off x="107504" y="1196752"/>
          <a:ext cx="8939337" cy="5730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639637"/>
                <a:gridCol w="3121003"/>
                <a:gridCol w="3178697"/>
              </a:tblGrid>
              <a:tr h="144016"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Positive</a:t>
                      </a:r>
                      <a:r>
                        <a:rPr lang="en-US" sz="2800" b="1" baseline="0" noProof="0" dirty="0" smtClean="0"/>
                        <a:t>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Negative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Questions</a:t>
                      </a:r>
                      <a:endParaRPr lang="en-US" sz="2800" b="1" noProof="0" dirty="0"/>
                    </a:p>
                  </a:txBody>
                  <a:tcPr/>
                </a:tc>
              </a:tr>
              <a:tr h="1778496"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00B050"/>
                          </a:solidFill>
                        </a:rPr>
                        <a:t>some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something</a:t>
                      </a:r>
                    </a:p>
                    <a:p>
                      <a:r>
                        <a:rPr lang="en-US" sz="2800" noProof="0" dirty="0" smtClean="0"/>
                        <a:t>someone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000" noProof="0" dirty="0" smtClean="0"/>
                        <a:t>I can see something.</a:t>
                      </a:r>
                    </a:p>
                    <a:p>
                      <a:r>
                        <a:rPr lang="en-US" sz="2000" noProof="0" dirty="0" smtClean="0"/>
                        <a:t>I can see somebody.</a:t>
                      </a:r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nothing</a:t>
                      </a:r>
                    </a:p>
                    <a:p>
                      <a:r>
                        <a:rPr lang="en-US" sz="2800" noProof="0" dirty="0" smtClean="0"/>
                        <a:t>no one</a:t>
                      </a:r>
                    </a:p>
                    <a:p>
                      <a:r>
                        <a:rPr lang="en-US" sz="2800" noProof="0" dirty="0" smtClean="0"/>
                        <a:t>I </a:t>
                      </a:r>
                      <a:r>
                        <a:rPr lang="en-US" sz="2800" b="1" noProof="0" dirty="0" smtClean="0"/>
                        <a:t>can</a:t>
                      </a:r>
                      <a:r>
                        <a:rPr lang="en-US" sz="2800" noProof="0" dirty="0" smtClean="0"/>
                        <a:t> see nothing.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anything</a:t>
                      </a:r>
                    </a:p>
                    <a:p>
                      <a:r>
                        <a:rPr lang="en-US" sz="2800" noProof="0" dirty="0" smtClean="0"/>
                        <a:t>anyone</a:t>
                      </a:r>
                    </a:p>
                    <a:p>
                      <a:r>
                        <a:rPr lang="en-US" sz="2800" noProof="0" dirty="0" smtClean="0"/>
                        <a:t>I </a:t>
                      </a:r>
                      <a:r>
                        <a:rPr lang="en-US" sz="2800" b="1" noProof="0" dirty="0" smtClean="0"/>
                        <a:t>can’t</a:t>
                      </a:r>
                      <a:r>
                        <a:rPr lang="en-US" sz="2800" noProof="0" dirty="0" smtClean="0"/>
                        <a:t> see anything.</a:t>
                      </a:r>
                    </a:p>
                    <a:p>
                      <a:r>
                        <a:rPr lang="en-US" sz="2800" noProof="0" dirty="0" smtClean="0"/>
                        <a:t>I can’t see anybody.</a:t>
                      </a:r>
                    </a:p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anything</a:t>
                      </a:r>
                    </a:p>
                    <a:p>
                      <a:r>
                        <a:rPr lang="en-US" sz="2800" noProof="0" dirty="0" smtClean="0"/>
                        <a:t>anyone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400" noProof="0" dirty="0" smtClean="0"/>
                        <a:t>Can you see anything?</a:t>
                      </a:r>
                    </a:p>
                    <a:p>
                      <a:r>
                        <a:rPr lang="en-US" sz="2400" noProof="0" dirty="0" smtClean="0"/>
                        <a:t>Can</a:t>
                      </a:r>
                      <a:r>
                        <a:rPr lang="en-US" sz="2400" baseline="0" noProof="0" dirty="0" smtClean="0"/>
                        <a:t> you see anybody</a:t>
                      </a:r>
                      <a:r>
                        <a:rPr lang="hr-HR" sz="2400" baseline="0" noProof="0" dirty="0" smtClean="0"/>
                        <a:t>?</a:t>
                      </a:r>
                      <a:endParaRPr lang="en-US" sz="24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6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3573689"/>
              </p:ext>
            </p:extLst>
          </p:nvPr>
        </p:nvGraphicFramePr>
        <p:xfrm>
          <a:off x="457200" y="1600200"/>
          <a:ext cx="8291265" cy="4667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755"/>
                <a:gridCol w="2763755"/>
                <a:gridCol w="2763755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-body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-one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-thing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every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anything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no one</a:t>
                      </a:r>
                      <a:r>
                        <a:rPr lang="hr-HR" sz="3600" b="1" noProof="0" smtClean="0"/>
                        <a:t>*</a:t>
                      </a:r>
                      <a:endParaRPr lang="en-US" sz="3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9148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0387015"/>
              </p:ext>
            </p:extLst>
          </p:nvPr>
        </p:nvGraphicFramePr>
        <p:xfrm>
          <a:off x="457200" y="1600200"/>
          <a:ext cx="8291265" cy="4667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755"/>
                <a:gridCol w="2763755"/>
                <a:gridCol w="2763755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-body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-one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-thing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ever</a:t>
                      </a:r>
                      <a:r>
                        <a:rPr lang="en-US" sz="3600" noProof="0" dirty="0" smtClean="0"/>
                        <a:t>ybody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anything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no one*</a:t>
                      </a:r>
                      <a:endParaRPr lang="en-US" sz="3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1455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0733593"/>
              </p:ext>
            </p:extLst>
          </p:nvPr>
        </p:nvGraphicFramePr>
        <p:xfrm>
          <a:off x="457200" y="1600200"/>
          <a:ext cx="8291265" cy="4667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755"/>
                <a:gridCol w="2763755"/>
                <a:gridCol w="2763755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-body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-one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-thing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every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some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anything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no one*</a:t>
                      </a:r>
                      <a:endParaRPr lang="en-US" sz="3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5353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8251622"/>
              </p:ext>
            </p:extLst>
          </p:nvPr>
        </p:nvGraphicFramePr>
        <p:xfrm>
          <a:off x="457200" y="1600200"/>
          <a:ext cx="8291265" cy="4667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755"/>
                <a:gridCol w="2763755"/>
                <a:gridCol w="2763755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-body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-one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-thing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every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some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any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anyone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anything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no one*</a:t>
                      </a:r>
                      <a:endParaRPr lang="en-US" sz="3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3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766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Complete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46921329"/>
              </p:ext>
            </p:extLst>
          </p:nvPr>
        </p:nvGraphicFramePr>
        <p:xfrm>
          <a:off x="457200" y="1600200"/>
          <a:ext cx="8291265" cy="46679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63755"/>
                <a:gridCol w="2763755"/>
                <a:gridCol w="2763755"/>
              </a:tblGrid>
              <a:tr h="604664"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-body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-one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4800" noProof="0" dirty="0" smtClean="0">
                          <a:solidFill>
                            <a:srgbClr val="FF0000"/>
                          </a:solidFill>
                        </a:rPr>
                        <a:t>-thing</a:t>
                      </a:r>
                      <a:endParaRPr lang="en-US" sz="4800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every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everything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some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something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any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anyone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anything</a:t>
                      </a:r>
                      <a:endParaRPr lang="en-US" sz="3600" noProof="0" dirty="0"/>
                    </a:p>
                  </a:txBody>
                  <a:tcPr/>
                </a:tc>
              </a:tr>
              <a:tr h="961256"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no</a:t>
                      </a:r>
                      <a:r>
                        <a:rPr lang="en-US" sz="3600" noProof="0" dirty="0" smtClean="0"/>
                        <a:t>body</a:t>
                      </a:r>
                      <a:endParaRPr lang="en-US" sz="36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b="1" noProof="0" dirty="0" smtClean="0"/>
                        <a:t>no one*</a:t>
                      </a:r>
                      <a:endParaRPr lang="en-US" sz="36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600" noProof="0" dirty="0" smtClean="0"/>
                        <a:t>nothing</a:t>
                      </a:r>
                      <a:endParaRPr lang="en-US" sz="36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516065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use the pronouns?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720"/>
            <a:ext cx="8579296" cy="568863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2000" b="1" dirty="0" smtClean="0"/>
              <a:t>Positive sentence: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00B050"/>
                </a:solidFill>
              </a:rPr>
              <a:t>Some</a:t>
            </a:r>
            <a:r>
              <a:rPr lang="en-US" dirty="0" smtClean="0"/>
              <a:t>body is at the door. (+)</a:t>
            </a:r>
          </a:p>
          <a:p>
            <a:pPr marL="0" indent="0">
              <a:buNone/>
            </a:pPr>
            <a:r>
              <a:rPr lang="en-US" sz="2200" b="1" dirty="0" smtClean="0"/>
              <a:t>Negative sentence: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body is at the door. (-)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OR</a:t>
            </a:r>
          </a:p>
          <a:p>
            <a:pPr marL="0" indent="0">
              <a:buNone/>
            </a:pPr>
            <a:r>
              <a:rPr lang="en-US" dirty="0" smtClean="0"/>
              <a:t>There </a:t>
            </a:r>
            <a:r>
              <a:rPr lang="en-US" dirty="0" smtClean="0">
                <a:solidFill>
                  <a:srgbClr val="FF0000"/>
                </a:solidFill>
              </a:rPr>
              <a:t>isn’t</a:t>
            </a:r>
            <a:r>
              <a:rPr lang="en-US" dirty="0" smtClean="0"/>
              <a:t> </a:t>
            </a:r>
            <a:r>
              <a:rPr lang="en-US" b="1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body at the door. (-)</a:t>
            </a:r>
            <a:endParaRPr lang="en-US" dirty="0" smtClean="0"/>
          </a:p>
          <a:p>
            <a:pPr marL="0" indent="0">
              <a:buNone/>
            </a:pPr>
            <a:r>
              <a:rPr lang="en-US" sz="2200" b="1" dirty="0" smtClean="0"/>
              <a:t>Question: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b="1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body at the door?</a:t>
            </a:r>
          </a:p>
          <a:p>
            <a:pPr marL="0" indent="0">
              <a:buNone/>
            </a:pPr>
            <a:r>
              <a:rPr lang="en-US" sz="2200" b="1" dirty="0" smtClean="0"/>
              <a:t>Positive sentence: </a:t>
            </a:r>
          </a:p>
          <a:p>
            <a:pPr marL="0" indent="0">
              <a:buNone/>
            </a:pPr>
            <a:r>
              <a:rPr lang="en-US" dirty="0" smtClean="0"/>
              <a:t>I have </a:t>
            </a:r>
            <a:r>
              <a:rPr lang="en-US" b="1" dirty="0" smtClean="0">
                <a:solidFill>
                  <a:srgbClr val="00B050"/>
                </a:solidFill>
              </a:rPr>
              <a:t>some</a:t>
            </a:r>
            <a:r>
              <a:rPr lang="en-US" dirty="0" smtClean="0"/>
              <a:t>thing to do.</a:t>
            </a:r>
          </a:p>
          <a:p>
            <a:pPr marL="0" indent="0">
              <a:buNone/>
            </a:pPr>
            <a:r>
              <a:rPr lang="en-US" sz="2000" b="1" dirty="0" smtClean="0"/>
              <a:t>Negative sentence:</a:t>
            </a:r>
          </a:p>
          <a:p>
            <a:pPr marL="0" indent="0">
              <a:buNone/>
            </a:pPr>
            <a:r>
              <a:rPr lang="en-US" dirty="0" smtClean="0"/>
              <a:t>I have </a:t>
            </a:r>
            <a:r>
              <a:rPr lang="en-US" b="1" dirty="0" smtClean="0">
                <a:solidFill>
                  <a:srgbClr val="FF0000"/>
                </a:solidFill>
              </a:rPr>
              <a:t>no</a:t>
            </a:r>
            <a:r>
              <a:rPr lang="en-US" dirty="0" smtClean="0"/>
              <a:t>thing to do.</a:t>
            </a:r>
            <a:r>
              <a:rPr lang="hr-HR" dirty="0" smtClean="0"/>
              <a:t> </a:t>
            </a:r>
            <a:r>
              <a:rPr lang="hr-HR" b="1" dirty="0" smtClean="0">
                <a:solidFill>
                  <a:srgbClr val="FF0000"/>
                </a:solidFill>
              </a:rPr>
              <a:t>OR</a:t>
            </a: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 smtClean="0">
                <a:solidFill>
                  <a:srgbClr val="FF0000"/>
                </a:solidFill>
              </a:rPr>
              <a:t>don’t</a:t>
            </a:r>
            <a:r>
              <a:rPr lang="en-US" dirty="0" smtClean="0"/>
              <a:t> have </a:t>
            </a:r>
            <a:r>
              <a:rPr lang="en-US" b="1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thing to do. </a:t>
            </a:r>
          </a:p>
          <a:p>
            <a:pPr marL="0" indent="0">
              <a:buNone/>
            </a:pPr>
            <a:r>
              <a:rPr lang="en-US" sz="2400" b="1" dirty="0" smtClean="0"/>
              <a:t>Question:</a:t>
            </a:r>
          </a:p>
          <a:p>
            <a:pPr marL="0" indent="0">
              <a:buNone/>
            </a:pPr>
            <a:r>
              <a:rPr lang="en-US" dirty="0" smtClean="0"/>
              <a:t>Do you have </a:t>
            </a:r>
            <a:r>
              <a:rPr lang="en-US" b="1" dirty="0" smtClean="0">
                <a:solidFill>
                  <a:srgbClr val="FF0000"/>
                </a:solidFill>
              </a:rPr>
              <a:t>any</a:t>
            </a:r>
            <a:r>
              <a:rPr lang="en-US" dirty="0" smtClean="0"/>
              <a:t>thing to do?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92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chart.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7451267"/>
              </p:ext>
            </p:extLst>
          </p:nvPr>
        </p:nvGraphicFramePr>
        <p:xfrm>
          <a:off x="467544" y="1196752"/>
          <a:ext cx="8291265" cy="27432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3384376"/>
                <a:gridCol w="2458617"/>
              </a:tblGrid>
              <a:tr h="748680"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Positive</a:t>
                      </a:r>
                      <a:r>
                        <a:rPr lang="en-US" sz="2800" b="1" baseline="0" noProof="0" dirty="0" smtClean="0"/>
                        <a:t>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Negative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Questions</a:t>
                      </a:r>
                      <a:endParaRPr lang="en-US" sz="2800" b="1" noProof="0" dirty="0"/>
                    </a:p>
                  </a:txBody>
                  <a:tcPr/>
                </a:tc>
              </a:tr>
              <a:tr h="1778496"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00B050"/>
                          </a:solidFill>
                        </a:rPr>
                        <a:t>some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endParaRPr lang="en-US" sz="2800" noProof="0" dirty="0" smtClean="0"/>
                    </a:p>
                    <a:p>
                      <a:endParaRPr lang="en-US" sz="2800" noProof="0" dirty="0" smtClean="0"/>
                    </a:p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endParaRPr lang="en-US" sz="2800" noProof="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5622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Fill in the chart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1677474"/>
              </p:ext>
            </p:extLst>
          </p:nvPr>
        </p:nvGraphicFramePr>
        <p:xfrm>
          <a:off x="467544" y="1196752"/>
          <a:ext cx="8291265" cy="3657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448272"/>
                <a:gridCol w="3384376"/>
                <a:gridCol w="2458617"/>
              </a:tblGrid>
              <a:tr h="748680"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Positive</a:t>
                      </a:r>
                      <a:r>
                        <a:rPr lang="en-US" sz="2800" b="1" baseline="0" noProof="0" dirty="0" smtClean="0"/>
                        <a:t>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Negative sentences</a:t>
                      </a:r>
                      <a:endParaRPr lang="en-US" sz="2800" b="1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b="1" noProof="0" dirty="0" smtClean="0"/>
                        <a:t>Questions</a:t>
                      </a:r>
                      <a:endParaRPr lang="en-US" sz="2800" b="1" noProof="0" dirty="0"/>
                    </a:p>
                  </a:txBody>
                  <a:tcPr/>
                </a:tc>
              </a:tr>
              <a:tr h="1778496">
                <a:tc>
                  <a:txBody>
                    <a:bodyPr/>
                    <a:lstStyle/>
                    <a:p>
                      <a:r>
                        <a:rPr lang="en-US" sz="2800" b="1" noProof="0" dirty="0" smtClean="0">
                          <a:solidFill>
                            <a:srgbClr val="00B050"/>
                          </a:solidFill>
                        </a:rPr>
                        <a:t>some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r>
                        <a:rPr lang="en-US" sz="2800" noProof="0" dirty="0" smtClean="0"/>
                        <a:t>something</a:t>
                      </a:r>
                    </a:p>
                    <a:p>
                      <a:r>
                        <a:rPr lang="en-US" sz="2800" noProof="0" dirty="0" smtClean="0"/>
                        <a:t>someone</a:t>
                      </a:r>
                    </a:p>
                    <a:p>
                      <a:endParaRPr lang="en-US" sz="2800" noProof="0" dirty="0" smtClean="0"/>
                    </a:p>
                    <a:p>
                      <a:r>
                        <a:rPr lang="en-US" sz="2000" noProof="0" dirty="0" smtClean="0"/>
                        <a:t>I can see something.</a:t>
                      </a:r>
                    </a:p>
                    <a:p>
                      <a:r>
                        <a:rPr lang="en-US" sz="2000" noProof="0" dirty="0" smtClean="0"/>
                        <a:t>I can see somebody.</a:t>
                      </a:r>
                    </a:p>
                    <a:p>
                      <a:endParaRPr lang="en-US" sz="20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solidFill>
                            <a:srgbClr val="FF0000"/>
                          </a:solidFill>
                        </a:rPr>
                        <a:t>no</a:t>
                      </a:r>
                      <a:r>
                        <a:rPr lang="en-US" sz="2800" noProof="0" dirty="0" smtClean="0"/>
                        <a:t>body</a:t>
                      </a:r>
                    </a:p>
                    <a:p>
                      <a:endParaRPr lang="en-US" sz="28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noProof="0" dirty="0" smtClean="0">
                          <a:solidFill>
                            <a:srgbClr val="FF0000"/>
                          </a:solidFill>
                        </a:rPr>
                        <a:t>any</a:t>
                      </a:r>
                      <a:r>
                        <a:rPr lang="en-US" sz="2800" noProof="0" dirty="0" smtClean="0"/>
                        <a:t>body</a:t>
                      </a:r>
                      <a:endParaRPr lang="en-US" sz="2800" noProof="0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0630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</TotalTime>
  <Words>360</Words>
  <Application>Microsoft Office PowerPoint</Application>
  <PresentationFormat>On-screen Show (4:3)</PresentationFormat>
  <Paragraphs>162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Indefinite pronouns</vt:lpstr>
      <vt:lpstr>Complete the chart</vt:lpstr>
      <vt:lpstr>Complete the chart</vt:lpstr>
      <vt:lpstr>Complete the chart</vt:lpstr>
      <vt:lpstr>Complete the chart</vt:lpstr>
      <vt:lpstr>Complete the chart</vt:lpstr>
      <vt:lpstr>How to use the pronouns?</vt:lpstr>
      <vt:lpstr>Fill in the chart.</vt:lpstr>
      <vt:lpstr>Fill in the chart</vt:lpstr>
      <vt:lpstr>Fill in the chart</vt:lpstr>
      <vt:lpstr>Fill in the chart</vt:lpstr>
      <vt:lpstr>Fill in the chart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Indefinite pronouns</dc:title>
  <dc:creator>Nina</dc:creator>
  <cp:lastModifiedBy>Nina</cp:lastModifiedBy>
  <cp:revision>26</cp:revision>
  <dcterms:created xsi:type="dcterms:W3CDTF">2017-02-26T09:11:02Z</dcterms:created>
  <dcterms:modified xsi:type="dcterms:W3CDTF">2017-02-26T10:38:54Z</dcterms:modified>
</cp:coreProperties>
</file>