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81" d="100"/>
          <a:sy n="81" d="100"/>
        </p:scale>
        <p:origin x="-14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2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0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3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0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1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0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63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61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3BB6-0068-4595-8016-0E2B226E5BF4}" type="datetimeFigureOut">
              <a:rPr lang="en-GB" smtClean="0"/>
              <a:t>06/02/2016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AEAF0-7380-4CD4-BC92-34BCAC01E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source=images&amp;cd=&amp;cad=rja&amp;uact=8&amp;ved=0CAcQjRxqFQoTCKW6_7ShuMcCFUM6Ggodhf8BVA&amp;url=http://vforvadge.com/sexy-getaways-london-eye/&amp;ei=cxjWVeW0PMP0aIX_h6AF&amp;psig=AFQjCNEgb238AIAtnYpHKef9ijP7bFXGnw&amp;ust=1440180713142183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://www.google.hr/url?sa=i&amp;rct=j&amp;q=&amp;esrc=s&amp;source=images&amp;cd=&amp;cad=rja&amp;uact=8&amp;ved=0CAcQjRxqFQoTCPXVvbiguMcCFcvUGgoduzwPOA&amp;url=http://www.telegraph.co.uk/sport/olympics/8048165/London-Olympics-2012-Olympic-park-to-be-named-after-The-Queen.html&amp;ei=bhfWVfXmNMupa7v5vMAD&amp;psig=AFQjCNHYepYfmKhptgg_cqA9wWDKcnbr6A&amp;ust=1440180442986009" TargetMode="External"/><Relationship Id="rId2" Type="http://schemas.openxmlformats.org/officeDocument/2006/relationships/hyperlink" Target="https://www.google.hr/url?sa=i&amp;rct=j&amp;q=&amp;esrc=s&amp;source=images&amp;cd=&amp;cad=rja&amp;uact=8&amp;ved=0CAcQjRxqFQoTCKaXn5yfuMcCFQXXGgodFosPgA&amp;url=https://en.wikipedia.org/wiki/London&amp;ei=JxbWVebnDIWua5aWvoAI&amp;psig=AFQjCNHXlgQzk2aiG0eB13xWlR6g7s88Pw&amp;ust=1440180131545489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hr/url?sa=i&amp;rct=j&amp;q=&amp;esrc=s&amp;source=images&amp;cd=&amp;cad=rja&amp;uact=8&amp;ved=0CAcQjRxqFQoTCI2srv-guMcCFcG4GgodJi4ACA&amp;url=http://www.urlaubsziele.com/bilder/sehenswuerdigkeiten/42/&amp;ei=AxjWVc2eH8HxaqbcgEA&amp;psig=AFQjCNH06Pr1eXZOQ21FGZzOGMAwKNot0g&amp;ust=1440180606830273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www.google.hr/url?sa=i&amp;rct=j&amp;q=&amp;esrc=s&amp;source=images&amp;cd=&amp;cad=rja&amp;uact=8&amp;ved=0CAcQjRxqFQoTCPOB6c-iuMcCFYJbGgodPZgLZA&amp;url=http://www.youtube.com/watch?v%3Ddgab9N0iqsM&amp;ei=uBnWVfPFKYK3ab2wrqAG&amp;psig=AFQjCNEYDGTV0oK8rFSxSvVyGD43cZ-k9A&amp;ust=1440181031689445" TargetMode="External"/><Relationship Id="rId4" Type="http://schemas.openxmlformats.org/officeDocument/2006/relationships/hyperlink" Target="http://www.google.hr/url?sa=i&amp;rct=j&amp;q=&amp;esrc=s&amp;source=images&amp;cd=&amp;cad=rja&amp;uact=8&amp;ved=0CAcQjRxqFQoTCJKut9qfuMcCFcPbGgod3xsHOw&amp;url=http://www.travelstay.com/attractions/Houses_of_Parliament_Hotel_List.htm&amp;ei=qRbWVdK1JsO3a9-3nNgD&amp;psig=AFQjCNFSa7X3mkk_HLfvqpKXP8_ZpPjlkw&amp;ust=1440180260258935" TargetMode="Externa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hr/url?sa=i&amp;rct=j&amp;q=&amp;esrc=s&amp;source=images&amp;cd=&amp;cad=rja&amp;uact=8&amp;ved=0CAcQjRxqFQoTCPmqhPeeuMcCFUa4GgodojkKLA&amp;url=http://www.a-london-guide.com/oxford-street&amp;ei=2RXWVbnaCsbwaqLzqOAC&amp;psig=AFQjCNHhANGPkePNED7joxkOcOxcqYOfYw&amp;ust=144018005061139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s://www.google.hr/url?sa=i&amp;rct=j&amp;q=&amp;esrc=s&amp;source=images&amp;cd=&amp;cad=rja&amp;uact=8&amp;ved=0CAcQjRxqFQoTCKaXn5yfuMcCFQXXGgodFosPgA&amp;url=https://en.wikipedia.org/wiki/London&amp;ei=JxbWVebnDIWua5aWvoAI&amp;psig=AFQjCNHXlgQzk2aiG0eB13xWlR6g7s88Pw&amp;ust=144018013154548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hr/url?sa=i&amp;rct=j&amp;q=&amp;esrc=s&amp;source=images&amp;cd=&amp;cad=rja&amp;uact=8&amp;ved=0CAcQjRxqFQoTCJKut9qfuMcCFcPbGgod3xsHOw&amp;url=http://www.travelstay.com/attractions/Houses_of_Parliament_Hotel_List.htm&amp;ei=qRbWVdK1JsO3a9-3nNgD&amp;psig=AFQjCNFSa7X3mkk_HLfvqpKXP8_ZpPjlkw&amp;ust=144018026025893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source=images&amp;cd=&amp;cad=rja&amp;uact=8&amp;ved=0CAcQjRxqFQoTCPXVvbiguMcCFcvUGgoduzwPOA&amp;url=http://www.telegraph.co.uk/sport/olympics/8048165/London-Olympics-2012-Olympic-park-to-be-named-after-The-Queen.html&amp;ei=bhfWVfXmNMupa7v5vMAD&amp;psig=AFQjCNHYepYfmKhptgg_cqA9wWDKcnbr6A&amp;ust=144018044298600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source=images&amp;cd=&amp;cad=rja&amp;uact=8&amp;ved=0CAcQjRxqFQoTCI2srv-guMcCFcG4GgodJi4ACA&amp;url=http://www.urlaubsziele.com/bilder/sehenswuerdigkeiten/42/&amp;ei=AxjWVc2eH8HxaqbcgEA&amp;psig=AFQjCNH06Pr1eXZOQ21FGZzOGMAwKNot0g&amp;ust=1440180606830273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://www.google.hr/url?sa=i&amp;rct=j&amp;q=&amp;esrc=s&amp;source=images&amp;cd=&amp;cad=rja&amp;uact=8&amp;ved=0CAcQjRxqFQoTCKW6_7ShuMcCFUM6Ggodhf8BVA&amp;url=http://vforvadge.com/sexy-getaways-london-eye/&amp;ei=cxjWVeW0PMP0aIX_h6AF&amp;psig=AFQjCNEgb238AIAtnYpHKef9ijP7bFXGnw&amp;ust=14401807131421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hr/url?sa=i&amp;rct=j&amp;q=&amp;esrc=s&amp;source=images&amp;cd=&amp;cad=rja&amp;uact=8&amp;ved=0CAcQjRxqFQoTCOqhqIyiuMcCFUm1GgodS6gOcA&amp;url=http://www.nozio.com/europe/united_kingdom/england/london/destination_guides/natural_history_museum.htm&amp;ei=KxnWVargBsnqasvQuoAH&amp;psig=AFQjCNEvLPan0WU-rd2oLhGchF4FWxZmCA&amp;ust=144018089609691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://www.google.hr/url?sa=i&amp;rct=j&amp;q=&amp;esrc=s&amp;source=images&amp;cd=&amp;cad=rja&amp;uact=8&amp;ved=0CAcQjRxqFQoTCKDnnJqiuMcCFczSGgod_xAMsQ&amp;url=http://www.ilikelondon.co.uk/tag/natural-history-museum/&amp;ei=SBnWVaCjEcyla_-hsIgL&amp;psig=AFQjCNEvLPan0WU-rd2oLhGchF4FWxZmCA&amp;ust=14401808960969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sa=i&amp;rct=j&amp;q=&amp;esrc=s&amp;source=images&amp;cd=&amp;cad=rja&amp;uact=8&amp;ved=0CAcQjRxqFQoTCPOB6c-iuMcCFYJbGgodPZgLZA&amp;url=http://www.youtube.com/watch?v%3Ddgab9N0iqsM&amp;ei=uBnWVfPFKYK3ab2wrqAG&amp;psig=AFQjCNEYDGTV0oK8rFSxSvVyGD43cZ-k9A&amp;ust=144018103168944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://www.google.hr/url?sa=i&amp;rct=j&amp;q=&amp;esrc=s&amp;source=images&amp;cd=&amp;cad=rja&amp;uact=8&amp;ved=0CAcQjRxqFQoTCM31o_CiuMcCFcg9Ggodn6MACA&amp;url=http://www.visitlondon.com/things-to-do/openspace/swimming-and-boating&amp;ei=_BnWVc2HLsj7aJ_HgkA&amp;psig=AFQjCNEYDGTV0oK8rFSxSvVyGD43cZ-k9A&amp;ust=14401810316894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hr-H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anose="04020705040A02060702" pitchFamily="82" charset="0"/>
              </a:rPr>
              <a:t>London</a:t>
            </a:r>
            <a:endParaRPr lang="en-GB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en-GB" dirty="0"/>
          </a:p>
        </p:txBody>
      </p:sp>
      <p:pic>
        <p:nvPicPr>
          <p:cNvPr id="4" name="irc_mi" descr="https://upload.wikimedia.org/wikipedia/commons/7/72/Buckingham_Palace_from_gardens,_London,_UK_-_Diliff.jp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8620">
            <a:off x="187814" y="466423"/>
            <a:ext cx="2684852" cy="173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travelstay.com/images/370414/4/image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530">
            <a:off x="6266924" y="732727"/>
            <a:ext cx="2757412" cy="150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urlaubsziele.com/bild/sehenswuerdigkeiten/2251/tower-of-london-100.jp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73630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5" descr="https://encrypted-tbn1.gstatic.com/images?q=tbn:ANd9GcRr3PMoc68i_dUcmfeX2oGqwzvi7KOQsSUw9-evVsYUET5yionZdw">
            <a:hlinkClick r:id="rId8"/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7058">
            <a:off x="291398" y="4589934"/>
            <a:ext cx="2909627" cy="171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i.ytimg.com/vi/dgab9N0iqsM/maxresdefault.jp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93" y="3395609"/>
            <a:ext cx="276782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rc_mi" descr="http://i.telegraph.co.uk/multimedia/archive/01734/olympic-park_1734116c.jpg">
            <a:hlinkClick r:id="rId12"/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628">
            <a:off x="6076486" y="4721792"/>
            <a:ext cx="2880740" cy="1627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66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Oxford Street is famous for its shops.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Queen of England lives in Buckingham Palace.</a:t>
            </a:r>
            <a:endParaRPr lang="en-US" dirty="0"/>
          </a:p>
        </p:txBody>
      </p:sp>
      <p:pic>
        <p:nvPicPr>
          <p:cNvPr id="5" name="irc_mi" descr="http://www.a-london-guide.com/imgsvr/oxford-street-london-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597"/>
            <a:ext cx="3888432" cy="242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s://upload.wikimedia.org/wikipedia/commons/7/72/Buckingham_Palace_from_gardens,_London,_UK_-_Diliff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038600" cy="2591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3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8100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Houses of Parliament and Big Ben are in the </a:t>
            </a:r>
            <a:r>
              <a:rPr lang="en-US" dirty="0" err="1" smtClean="0"/>
              <a:t>centre</a:t>
            </a:r>
            <a:r>
              <a:rPr lang="en-US" dirty="0" smtClean="0"/>
              <a:t> of London.</a:t>
            </a:r>
          </a:p>
          <a:p>
            <a:pPr marL="0" indent="0">
              <a:buNone/>
            </a:pPr>
            <a:r>
              <a:rPr lang="en-US" dirty="0" smtClean="0"/>
              <a:t>Big Ben is the famous clock in England, but Big Ben is the name of the bell inside the clock tower.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Olympic Park was built for the 2012 Summer Olympics.</a:t>
            </a:r>
            <a:endParaRPr lang="en-US" dirty="0"/>
          </a:p>
        </p:txBody>
      </p:sp>
      <p:pic>
        <p:nvPicPr>
          <p:cNvPr id="5" name="irc_mi" descr="http://www.travelstay.com/images/370414/4/ima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6" y="269176"/>
            <a:ext cx="410445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i.telegraph.co.uk/multimedia/archive/01734/olympic-park_1734116c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038600" cy="2528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45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Tower of London is the oldest building in London. It is a museum today, but in the past it was a royal palace and a prison.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London Eye is the biggest wheel in the world and you can see the whole London from the top. </a:t>
            </a:r>
            <a:endParaRPr lang="en-US" dirty="0"/>
          </a:p>
        </p:txBody>
      </p:sp>
      <p:pic>
        <p:nvPicPr>
          <p:cNvPr id="5" name="irc_mi" descr="http://www.urlaubsziele.com/bild/sehenswuerdigkeiten/2251/tower-of-london-10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76464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https://encrypted-tbn1.gstatic.com/images?q=tbn:ANd9GcRr3PMoc68i_dUcmfeX2oGqwzvi7KOQsSUw9-evVsYUET5yionZdw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816424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0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009531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In the Natural History Museum you can see dinosaur bones.</a:t>
            </a:r>
            <a:endParaRPr lang="en-US" dirty="0"/>
          </a:p>
        </p:txBody>
      </p:sp>
      <p:pic>
        <p:nvPicPr>
          <p:cNvPr id="5" name="irc_mi" descr="http://www.nozio.com/img/london_guide_natural_history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6044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www.ilikelondon.co.uk/wp-content/uploads/2015/03/1501080211natural-history-museum-london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888432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0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Hyde Park is one of the largest parks in London with  over 4,000 trees, a large lake and a meadow.  </a:t>
            </a:r>
            <a:endParaRPr lang="en-US" dirty="0"/>
          </a:p>
        </p:txBody>
      </p:sp>
      <p:pic>
        <p:nvPicPr>
          <p:cNvPr id="5" name="irc_mi" descr="http://i.ytimg.com/vi/dgab9N0iqsM/maxresdefault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17646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rc_mi" descr="http://cdn.londonandpartners.com/assets/attractions/outdoors/1446-640x360-boat_hydepark_640.jpg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17646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03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150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London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</dc:title>
  <dc:creator>Nina</dc:creator>
  <cp:lastModifiedBy>Nina</cp:lastModifiedBy>
  <cp:revision>16</cp:revision>
  <dcterms:created xsi:type="dcterms:W3CDTF">2015-08-20T17:59:52Z</dcterms:created>
  <dcterms:modified xsi:type="dcterms:W3CDTF">2016-02-06T17:43:05Z</dcterms:modified>
</cp:coreProperties>
</file>