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0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6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2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1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5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9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9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B740-F98A-484B-8987-7FC5AF91B754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BCB0-9B8A-4343-ABDF-7CC2B14CB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6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url?sa=i&amp;rct=j&amp;q=&amp;esrc=s&amp;source=images&amp;cd=&amp;cad=rja&amp;uact=8&amp;ved=0ahUKEwiIpdKDls7SAhVF1RQKHQbWB2kQjRwIBw&amp;url=https://www.thomascook.be/goedkope-vliegtickets-new-york.aspx&amp;bvm=bv.149397726,d.d24&amp;psig=AFQjCNHorxUPrtSCEtw150Z3lthO_FRfow&amp;ust=1489312078359612" TargetMode="External"/><Relationship Id="rId2" Type="http://schemas.openxmlformats.org/officeDocument/2006/relationships/hyperlink" Target="https://www.youtube.com/watch?v=gcxGp-2p5aQ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source=images&amp;cd=&amp;cad=rja&amp;uact=8&amp;ved=0ahUKEwjt9J_zi5HLAhXGXBoKHSZ-D44QjRwIBw&amp;url=http://www.nyhabitat.com/blog/2013/06/24/statue-liberty-ellis-island-new-york/&amp;bvm=bv.115277099,d.bGs&amp;psig=AFQjCNG57mhuVtS4gQCIX6rtBtlpNEdnsA&amp;ust=145642710068726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google.hr/url?sa=i&amp;rct=j&amp;q=&amp;esrc=s&amp;source=images&amp;cd=&amp;cad=rja&amp;uact=8&amp;ved=0ahUKEwj54NTG5qHLAhWGVhQKHaLnD_AQjRwIBw&amp;url=http://www.picture-newsletter.com/car-ferry/&amp;bvm=bv.115339255,d.bGQ&amp;psig=AFQjCNETH4sqvAmoxpVFxAdPt-3I_r4LYw&amp;ust=145700118839110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source=images&amp;cd=&amp;cad=rja&amp;uact=8&amp;ved=0ahUKEwiRjI7UjpHLAhXMfhoKHZdlDCIQjRwIBw&amp;url=http://www.voltaenglish.com/#!the-big-apple/cyzg&amp;bvm=bv.115277099,d.bGs&amp;psig=AFQjCNHJyDMSNkoTzZI_6pmsHnZyZnRC4Q&amp;ust=145642782972187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www.google.hr/url?sa=i&amp;rct=j&amp;q=&amp;esrc=s&amp;source=images&amp;cd=&amp;cad=rja&amp;uact=8&amp;ved=0ahUKEwik1-H35KHLAhVDzRQKHe80BYcQjRwIBw&amp;url=https://en.wikipedia.org/wiki/Skyscraper&amp;psig=AFQjCNGYnXyVKngj7yg86gdsfxPEadVegA&amp;ust=14570007383917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hr/url?sa=i&amp;rct=j&amp;q=&amp;esrc=s&amp;source=images&amp;cd=&amp;cad=rja&amp;uact=8&amp;ved=0ahUKEwiZ2cTV56HLAhXH7BQKHRTbCg8QjRwIBw&amp;url=http://fr.dreamstime.com/photographie-stock-empreinte-de-pas-adulte-dans-le-sable-fin-%C3%A0-la-plage-image14815672&amp;bvm=bv.115339255,d.bGQ&amp;psig=AFQjCNGl86Om6FYdvev_l2i3zoEsrA1VHw&amp;ust=1457001478780056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source=images&amp;cd=&amp;cad=rja&amp;uact=8&amp;ved=0ahUKEwjj8K67ipHLAhWBRBoKHcnKB-AQjRwIBw&amp;url=http://www.nytix.com/Museums/&amp;bvm=bv.115277099,d.bGs&amp;psig=AFQjCNFa3AToPfF-VSSQY2Wni3wLeguPWA&amp;ust=145642670677463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oogle.hr/url?sa=i&amp;rct=j&amp;q=&amp;esrc=s&amp;source=images&amp;cd=&amp;cad=rja&amp;uact=8&amp;ved=0ahUKEwjW04XNipHLAhVMnRoKHTKNBFwQjRwIBw&amp;url=http://www.agora-gallery.com/galleryinfo/gallery_photos.aspx&amp;bvm=bv.115277099,d.bGs&amp;psig=AFQjCNH032XyOX6sjqQoNxGVMLomQtGoeQ&amp;ust=145642675095854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r/url?sa=i&amp;rct=j&amp;q=&amp;esrc=s&amp;source=images&amp;cd=&amp;cad=rja&amp;uact=8&amp;ved=0ahUKEwi434Kki5HLAhUMnBoKHdFQA4YQjRwIBw&amp;url=https://redmapsblog.wordpress.com/2010/09/08/somethingstoknow-restaurants-for-mercedes-benz-fashionweek/&amp;bvm=bv.115277099,d.bGs&amp;psig=AFQjCNGLwJ-6vuBL9LpghCw9KgYldMAWRg&amp;ust=1456426926341552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source=images&amp;cd=&amp;cad=rja&amp;uact=8&amp;ved=0ahUKEwj28bHsipHLAhWI7hoKHTfsCVkQjRwIBw&amp;url=http://www.playdb.co.kr/placedb/PlacedbInfo.asp?PlacecCD%3D685&amp;bvm=bv.115277099,d.bGs&amp;psig=AFQjCNEgDufTpCHv7qmg0xaZDt7DZo3WVg&amp;ust=145642680631552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aw-aJi5HLAhVEPBoKHd7oAOIQjRwIBw&amp;url=http://raverrafting.com/night-clubs-for-kids-12-under/2014/04/17/&amp;bvm=bv.115277099,d.bGs&amp;psig=AFQjCNElrXV_kC7PdpK-tvDZofmVmAdC7g&amp;ust=1456426871963025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hr/url?sa=i&amp;rct=j&amp;q=&amp;esrc=s&amp;source=images&amp;cd=&amp;cad=rja&amp;uact=8&amp;ved=0ahUKEwjihL_4ks7SAhWFVxQKHWSgD6EQjRwIBw&amp;url=http://www.thinkhotels.com/blog/final-chance-to-see-carmen-at-the-royal-opera-house/&amp;psig=AFQjCNHi63J8TUNTPWqqJq25yH_2BAoSxA&amp;ust=1489311234997931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genheration.com/new-york-city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qlMmylM7SAhVDxxQKHb6FDhoQjRwIBw&amp;url=http://www.twincities.com/2012/12/25/downtown-st-paul-macys-are-days-numbered/&amp;bvm=bv.149397726,d.d24&amp;psig=AFQjCNFrIKJ8BZgoVSKRmvx3xQGedlx-fg&amp;ust=1489311583408459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hr/url?sa=i&amp;rct=j&amp;q=&amp;esrc=s&amp;source=images&amp;cd=&amp;cad=rja&amp;uact=8&amp;ved=0ahUKEwjX8ImblM7SAhXCOBQKHZGdDiwQjRwIBw&amp;url=https://www.entrepreneur.com/article/229498&amp;bvm=bv.149397726,d.d24&amp;psig=AFQjCNFrIKJ8BZgoVSKRmvx3xQGedlx-fg&amp;ust=148931158340845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hr-HR" dirty="0" smtClean="0"/>
              <a:t>New York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76" y="1196752"/>
            <a:ext cx="2814464" cy="54006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Manhattan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centre</a:t>
            </a:r>
            <a:r>
              <a:rPr lang="en-US" dirty="0" smtClean="0"/>
              <a:t> of New York</a:t>
            </a:r>
          </a:p>
          <a:p>
            <a:endParaRPr lang="en-US" dirty="0" smtClean="0"/>
          </a:p>
          <a:p>
            <a:r>
              <a:rPr lang="en-US" dirty="0" smtClean="0"/>
              <a:t>an island</a:t>
            </a:r>
          </a:p>
          <a:p>
            <a:endParaRPr lang="en-US" dirty="0" smtClean="0"/>
          </a:p>
          <a:p>
            <a:r>
              <a:rPr lang="en-US" dirty="0" smtClean="0"/>
              <a:t>surrounded by three rivers</a:t>
            </a:r>
            <a:endParaRPr lang="hr-HR" dirty="0" smtClean="0"/>
          </a:p>
          <a:p>
            <a:r>
              <a:rPr lang="hr-HR" dirty="0" smtClean="0">
                <a:hlinkClick r:id="rId2"/>
              </a:rPr>
              <a:t>‘New York, New York’, a song</a:t>
            </a:r>
            <a:endParaRPr lang="en-US" dirty="0"/>
          </a:p>
        </p:txBody>
      </p:sp>
      <p:pic>
        <p:nvPicPr>
          <p:cNvPr id="7" name="irc_mi" descr="Povezana slika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90465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Read the text on page 52 and name the following places/buildings.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5072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a)                                               d)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b)                                              e)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c)                                               f)  </a:t>
            </a:r>
          </a:p>
        </p:txBody>
      </p:sp>
      <p:pic>
        <p:nvPicPr>
          <p:cNvPr id="1026" name="Picture 2" descr="C:\Users\Nina\AppData\Local\Microsoft\Windows\Temporary Internet Files\Content.IE5\A1ZP1ZZZ\empire-state-buildin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3659"/>
            <a:ext cx="1807582" cy="20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\AppData\Local\Microsoft\Windows\Temporary Internet Files\Content.IE5\DAVQNT10\lgf01a201301041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1" y="3180541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na\AppData\Local\Microsoft\Windows\Temporary Internet Files\Content.IE5\88ORQGNO\1191px-Macys_dep_stor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43" y="4892863"/>
            <a:ext cx="2151010" cy="18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na\AppData\Local\Microsoft\Windows\Temporary Internet Files\Content.IE5\K9QUZZLF\73198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0966"/>
            <a:ext cx="2582416" cy="1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ina\AppData\Local\Microsoft\Windows\Temporary Internet Files\Content.IE5\K9QUZZLF\Central_Park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438400" cy="167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ina\AppData\Local\Microsoft\Windows\Temporary Internet Files\Content.IE5\WDNHAPQ0\New-York-City-Times-Square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00721"/>
            <a:ext cx="2588720" cy="19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Homework: </a:t>
            </a:r>
            <a:r>
              <a:rPr lang="en-US" sz="3600" dirty="0" smtClean="0"/>
              <a:t>Write a few sentences about: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8457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hr-HR" dirty="0" smtClean="0"/>
          </a:p>
          <a:p>
            <a:pPr marL="514350" indent="-514350">
              <a:buFont typeface="+mj-lt"/>
              <a:buAutoNum type="arabicParenR"/>
            </a:pPr>
            <a:endParaRPr lang="hr-HR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 Dutchman, Peter Minuit.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Who called the city New York and why?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Macy’s.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Statue of Liberty.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Manhattan.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608512" cy="5001419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6) Central Park.</a:t>
            </a:r>
          </a:p>
          <a:p>
            <a:pPr marL="0" indent="0">
              <a:buNone/>
            </a:pPr>
            <a:r>
              <a:rPr lang="en-US" dirty="0" smtClean="0"/>
              <a:t>7) The Empire State </a:t>
            </a:r>
            <a:r>
              <a:rPr lang="hr-HR" dirty="0" smtClean="0"/>
              <a:t>  </a:t>
            </a:r>
            <a:r>
              <a:rPr lang="en-US" dirty="0" smtClean="0"/>
              <a:t>Building.</a:t>
            </a:r>
          </a:p>
          <a:p>
            <a:pPr marL="0" indent="0">
              <a:buNone/>
            </a:pPr>
            <a:r>
              <a:rPr lang="en-US" dirty="0" smtClean="0"/>
              <a:t>8) Times Square.</a:t>
            </a:r>
          </a:p>
          <a:p>
            <a:pPr marL="0" indent="0">
              <a:buNone/>
            </a:pPr>
            <a:r>
              <a:rPr lang="en-US" dirty="0" smtClean="0"/>
              <a:t>9) The Big Apple.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2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Statue of Liberty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Liberty </a:t>
            </a:r>
            <a:r>
              <a:rPr lang="hr-HR" dirty="0" smtClean="0"/>
              <a:t>I</a:t>
            </a:r>
            <a:r>
              <a:rPr lang="en-US" dirty="0" err="1" smtClean="0"/>
              <a:t>sland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gift /</a:t>
            </a:r>
            <a:r>
              <a:rPr lang="en-US" b="1" dirty="0" err="1" smtClean="0"/>
              <a:t>ɡɪft</a:t>
            </a:r>
            <a:r>
              <a:rPr lang="en-US" b="1" dirty="0" smtClean="0"/>
              <a:t>/ </a:t>
            </a:r>
            <a:r>
              <a:rPr lang="en-US" dirty="0" smtClean="0"/>
              <a:t> a present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ferry  /ˈ</a:t>
            </a:r>
            <a:r>
              <a:rPr lang="en-US" b="1" dirty="0" err="1" smtClean="0"/>
              <a:t>feri</a:t>
            </a:r>
            <a:r>
              <a:rPr lang="en-US" b="1" dirty="0" smtClean="0"/>
              <a:t>/</a:t>
            </a:r>
          </a:p>
          <a:p>
            <a:pPr marL="0" indent="0">
              <a:buNone/>
            </a:pPr>
            <a:r>
              <a:rPr lang="en-US" dirty="0" smtClean="0"/>
              <a:t>a ship that carries people and vehicles (cars, buses, motorbikes)</a:t>
            </a:r>
          </a:p>
          <a:p>
            <a:endParaRPr lang="en-US" dirty="0"/>
          </a:p>
        </p:txBody>
      </p:sp>
      <p:pic>
        <p:nvPicPr>
          <p:cNvPr id="7" name="irc_mi" descr="http://www.nyhabitat.com/blog/wp-content/uploads/2013/05/statue-liberty-island-new-york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386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picture-newsletter.com/car-ferry/car-ferry-43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17646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8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548680"/>
            <a:ext cx="4402832" cy="5937523"/>
          </a:xfrm>
        </p:spPr>
        <p:txBody>
          <a:bodyPr/>
          <a:lstStyle/>
          <a:p>
            <a:r>
              <a:rPr lang="en-US" b="1" dirty="0" smtClean="0"/>
              <a:t>nickname /ˈ</a:t>
            </a:r>
            <a:r>
              <a:rPr lang="en-US" b="1" dirty="0" err="1" smtClean="0"/>
              <a:t>nɪkneɪm</a:t>
            </a:r>
            <a:r>
              <a:rPr lang="en-US" b="1" dirty="0" smtClean="0"/>
              <a:t>/ </a:t>
            </a:r>
          </a:p>
          <a:p>
            <a:pPr marL="0" indent="0">
              <a:buNone/>
            </a:pPr>
            <a:r>
              <a:rPr lang="en-US" dirty="0" smtClean="0"/>
              <a:t>an informal name for something or somebody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r-HR" b="1" dirty="0" err="1" smtClean="0"/>
              <a:t>The</a:t>
            </a:r>
            <a:r>
              <a:rPr lang="hr-HR" b="1" dirty="0" smtClean="0"/>
              <a:t> Empire State Building </a:t>
            </a:r>
          </a:p>
          <a:p>
            <a:pPr marL="0" indent="0">
              <a:buNone/>
            </a:pPr>
            <a:r>
              <a:rPr lang="en-US" b="1" dirty="0" smtClean="0"/>
              <a:t>skyscraper </a:t>
            </a:r>
            <a:r>
              <a:rPr lang="en-US" b="1" dirty="0" smtClean="0"/>
              <a:t>/ˈ</a:t>
            </a:r>
            <a:r>
              <a:rPr lang="en-US" b="1" dirty="0" err="1" smtClean="0"/>
              <a:t>skaɪˌskreɪpər</a:t>
            </a:r>
            <a:r>
              <a:rPr lang="en-US" b="1" dirty="0" smtClean="0"/>
              <a:t>/</a:t>
            </a:r>
          </a:p>
          <a:p>
            <a:pPr marL="0" indent="0">
              <a:buNone/>
            </a:pPr>
            <a:r>
              <a:rPr lang="en-US" dirty="0" smtClean="0"/>
              <a:t>a very tall, modern building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irc_mi" descr="http://static.wixstatic.com/media/0c043f_89ad91eb9e6542febc2c6cf1643c8b16.jpg/v1/fill/w_363,h_257,al_c,q_80,usm_0.66_1.00_0.01/0c043f_89ad91eb9e6542febc2c6cf1643c8b16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4563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upload.wikimedia.org/wikipedia/commons/c/c7/Empire_State_Building_from_the_Top_of_the_Rock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6642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2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dirty="0" smtClean="0"/>
              <a:t>Times Square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836712"/>
            <a:ext cx="4474840" cy="5289451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en-US" dirty="0" smtClean="0"/>
              <a:t>an entertainment 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b="1" dirty="0" smtClean="0"/>
              <a:t>entertainment /</a:t>
            </a:r>
            <a:r>
              <a:rPr lang="en-US" b="1" dirty="0" err="1" smtClean="0"/>
              <a:t>en.təˈteɪn.mənt</a:t>
            </a:r>
            <a:r>
              <a:rPr lang="en-US" b="1" dirty="0" smtClean="0"/>
              <a:t>/ </a:t>
            </a:r>
            <a:r>
              <a:rPr lang="en-US" dirty="0" smtClean="0"/>
              <a:t>to have fun</a:t>
            </a:r>
            <a:endParaRPr lang="en-US" dirty="0"/>
          </a:p>
        </p:txBody>
      </p:sp>
      <p:pic>
        <p:nvPicPr>
          <p:cNvPr id="5" name="irc_mi" descr="http://thumbs.dreamstime.com/x/foule-de-times-square-15910219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81642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6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a museum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art gallery</a:t>
            </a:r>
            <a:endParaRPr lang="en-US" dirty="0"/>
          </a:p>
        </p:txBody>
      </p:sp>
      <p:pic>
        <p:nvPicPr>
          <p:cNvPr id="5" name="Content Placeholder 4" descr="https://encrypted-tbn3.gstatic.com/images?q=tbn:ANd9GcTn4Sc2wEYlsB0-ydj7_DMjdbAKE5FUsOOvM0HTwTvDH0qXrpKC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3843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agora-gallery.com/Images/galleryPhotos/2009/2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38437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5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r>
              <a:rPr lang="en-US" dirty="0" smtClean="0"/>
              <a:t>a theatre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nightclub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restaurant</a:t>
            </a:r>
            <a:endParaRPr lang="en-US" dirty="0"/>
          </a:p>
        </p:txBody>
      </p:sp>
      <p:pic>
        <p:nvPicPr>
          <p:cNvPr id="5" name="irc_mi" descr="http://ticketimage.interpark.com/PlayDictionary/DATA/PlayDic/PlayDicUpload/040002/07/01/0400020701_685_01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80020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Povezana slika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223224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204ksp3os7r62w5qhokpkxci.wpengine.netdna-cdn.com/wp-content/uploads/2014/04/crowd_cielo-680x452.jpe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69570"/>
            <a:ext cx="324036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encrypted-tbn3.gstatic.com/images?q=tbn:ANd9GcQKotRpGIPjsOszQEmAP1pEJuxyfBM5nM626SqLunNRfuWCTJHj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309634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3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en-US" dirty="0" smtClean="0"/>
              <a:t>Macy’s</a:t>
            </a:r>
          </a:p>
          <a:p>
            <a:r>
              <a:rPr lang="en-US" dirty="0" smtClean="0"/>
              <a:t>the biggest shop in the world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rc_mi" descr="http://genheration.com/wp-content/uploads/2015/05/Macys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1" y="1052736"/>
            <a:ext cx="403244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Povezana slik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74441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Macy'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74441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21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Central Park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120" y="1052736"/>
            <a:ext cx="3312368" cy="5073427"/>
          </a:xfrm>
        </p:spPr>
        <p:txBody>
          <a:bodyPr/>
          <a:lstStyle/>
          <a:p>
            <a:r>
              <a:rPr lang="hr-HR" b="1" dirty="0" smtClean="0"/>
              <a:t>‘</a:t>
            </a:r>
            <a:r>
              <a:rPr lang="en-US" b="1" dirty="0" smtClean="0"/>
              <a:t>the lungs </a:t>
            </a:r>
            <a:r>
              <a:rPr lang="en-US" dirty="0" smtClean="0"/>
              <a:t>of New York’</a:t>
            </a:r>
          </a:p>
          <a:p>
            <a:r>
              <a:rPr lang="en-US" b="1" dirty="0" smtClean="0"/>
              <a:t>take a boat </a:t>
            </a:r>
            <a:r>
              <a:rPr lang="en-US" dirty="0" smtClean="0"/>
              <a:t>on the lake</a:t>
            </a:r>
          </a:p>
          <a:p>
            <a:r>
              <a:rPr lang="en-US" dirty="0" smtClean="0"/>
              <a:t>bigger than </a:t>
            </a:r>
            <a:r>
              <a:rPr lang="en-US" b="1" dirty="0" smtClean="0"/>
              <a:t>Monaco  and the Vatican</a:t>
            </a:r>
            <a:endParaRPr lang="en-US" b="1" dirty="0"/>
          </a:p>
        </p:txBody>
      </p:sp>
      <p:pic>
        <p:nvPicPr>
          <p:cNvPr id="1026" name="Picture 2" descr="C:\Users\Nina\AppData\Local\Microsoft\Windows\Temporary Internet Files\Content.IE5\62LSGJOD\240px-Location_of_Central_Park-f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2322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likovni rezultat za central par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2" y="1565264"/>
            <a:ext cx="511256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4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 to the recording. </a:t>
            </a:r>
            <a:br>
              <a:rPr lang="en-US" dirty="0" smtClean="0"/>
            </a:br>
            <a:r>
              <a:rPr lang="en-US" dirty="0" smtClean="0"/>
              <a:t>What are these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the Big Apple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Empire State Building</a:t>
            </a:r>
          </a:p>
          <a:p>
            <a:pPr marL="514350" indent="-514350">
              <a:buAutoNum type="alphaLcParenR"/>
            </a:pPr>
            <a:r>
              <a:rPr lang="en-US" dirty="0" smtClean="0"/>
              <a:t>New Amsterdam</a:t>
            </a:r>
          </a:p>
          <a:p>
            <a:pPr marL="514350" indent="-514350">
              <a:buAutoNum type="alphaLcParenR"/>
            </a:pPr>
            <a:r>
              <a:rPr lang="en-US" dirty="0" smtClean="0"/>
              <a:t>Times Square</a:t>
            </a:r>
          </a:p>
          <a:p>
            <a:pPr marL="514350" indent="-514350">
              <a:buAutoNum type="alphaLcParenR"/>
            </a:pPr>
            <a:r>
              <a:rPr lang="en-US" dirty="0" smtClean="0"/>
              <a:t>Manhattan</a:t>
            </a:r>
          </a:p>
          <a:p>
            <a:pPr marL="514350" indent="-514350">
              <a:buAutoNum type="alphaLcParenR"/>
            </a:pPr>
            <a:r>
              <a:rPr lang="en-US" dirty="0" smtClean="0"/>
              <a:t>Central Park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 Statue of Liberty</a:t>
            </a:r>
          </a:p>
          <a:p>
            <a:pPr marL="514350" indent="-514350">
              <a:buAutoNum type="alphaLcParenR"/>
            </a:pPr>
            <a:r>
              <a:rPr lang="en-US" dirty="0" smtClean="0"/>
              <a:t>Macy’s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219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 York</vt:lpstr>
      <vt:lpstr>PowerPoint Presentation</vt:lpstr>
      <vt:lpstr>PowerPoint Presentation</vt:lpstr>
      <vt:lpstr>Times Square</vt:lpstr>
      <vt:lpstr>PowerPoint Presentation</vt:lpstr>
      <vt:lpstr>PowerPoint Presentation</vt:lpstr>
      <vt:lpstr>PowerPoint Presentation</vt:lpstr>
      <vt:lpstr>Central Park</vt:lpstr>
      <vt:lpstr>Listen to the recording.  What are these things?</vt:lpstr>
      <vt:lpstr>Read the text on page 52 and name the following places/buildings.</vt:lpstr>
      <vt:lpstr>Homework: Write a few sentences about: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</dc:title>
  <dc:creator>Nina</dc:creator>
  <cp:lastModifiedBy>Nina</cp:lastModifiedBy>
  <cp:revision>21</cp:revision>
  <dcterms:created xsi:type="dcterms:W3CDTF">2017-03-11T09:13:49Z</dcterms:created>
  <dcterms:modified xsi:type="dcterms:W3CDTF">2017-03-11T15:39:49Z</dcterms:modified>
</cp:coreProperties>
</file>