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0091-F1A9-4C60-B04E-2561A543DC8D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620-2A6E-45DB-A1E7-C6DCCED81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4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0091-F1A9-4C60-B04E-2561A543DC8D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620-2A6E-45DB-A1E7-C6DCCED81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4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0091-F1A9-4C60-B04E-2561A543DC8D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620-2A6E-45DB-A1E7-C6DCCED81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2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0091-F1A9-4C60-B04E-2561A543DC8D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620-2A6E-45DB-A1E7-C6DCCED81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1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0091-F1A9-4C60-B04E-2561A543DC8D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620-2A6E-45DB-A1E7-C6DCCED81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47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0091-F1A9-4C60-B04E-2561A543DC8D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620-2A6E-45DB-A1E7-C6DCCED81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0091-F1A9-4C60-B04E-2561A543DC8D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620-2A6E-45DB-A1E7-C6DCCED81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0091-F1A9-4C60-B04E-2561A543DC8D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620-2A6E-45DB-A1E7-C6DCCED81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45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0091-F1A9-4C60-B04E-2561A543DC8D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620-2A6E-45DB-A1E7-C6DCCED81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1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0091-F1A9-4C60-B04E-2561A543DC8D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620-2A6E-45DB-A1E7-C6DCCED81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90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0091-F1A9-4C60-B04E-2561A543DC8D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620-2A6E-45DB-A1E7-C6DCCED81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80091-F1A9-4C60-B04E-2561A543DC8D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D620-2A6E-45DB-A1E7-C6DCCED81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51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hr/url?sa=i&amp;rct=j&amp;q=&amp;esrc=s&amp;source=images&amp;cd=&amp;cad=rja&amp;uact=8&amp;ved=0ahUKEwilw-eqopHLAhVGuRQKHVC-A2cQjRwIBw&amp;url=http://hubpages.com/living/Sharpening-a-Spade-With-an-Angle-Grinder&amp;psig=AFQjCNGjyEslKz-bWcTyDlKXHtVAUL-vnw&amp;ust=145643311040751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://www.google.hr/url?sa=i&amp;rct=j&amp;q=&amp;esrc=s&amp;source=images&amp;cd=&amp;cad=rja&amp;uact=8&amp;ved=0ahUKEwi66_fGopHLAhVI7xQKHS9DANUQjRwIBw&amp;url=http://intent.com/intent/74021/&amp;bvm=bv.115277099,d.bGs&amp;psig=AFQjCNFissALK-jXv4_ANe7mCnNpEl8LDA&amp;ust=145643317688047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Tailor of </a:t>
            </a:r>
            <a:r>
              <a:rPr lang="en-US" dirty="0" err="1" smtClean="0"/>
              <a:t>Swaffham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Retell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story</a:t>
            </a:r>
            <a:r>
              <a:rPr lang="hr-H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2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Vocabulary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03860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tailor </a:t>
            </a:r>
            <a:r>
              <a:rPr lang="en-US" dirty="0" smtClean="0"/>
              <a:t>/ˈ</a:t>
            </a:r>
            <a:r>
              <a:rPr lang="en-US" dirty="0" err="1" smtClean="0"/>
              <a:t>teɪlər</a:t>
            </a:r>
            <a:r>
              <a:rPr lang="en-US" dirty="0" smtClean="0"/>
              <a:t>/ a person who makes clothes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cottage</a:t>
            </a:r>
            <a:r>
              <a:rPr lang="en-US" dirty="0" smtClean="0"/>
              <a:t> /ˈ</a:t>
            </a:r>
            <a:r>
              <a:rPr lang="en-US" dirty="0" err="1" smtClean="0"/>
              <a:t>kɒtɪdʒ</a:t>
            </a:r>
            <a:r>
              <a:rPr lang="en-US" dirty="0" smtClean="0"/>
              <a:t>/ a small house in the countryside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oak tree </a:t>
            </a:r>
            <a:r>
              <a:rPr lang="en-US" dirty="0" smtClean="0"/>
              <a:t>/</a:t>
            </a:r>
            <a:r>
              <a:rPr lang="en-US" dirty="0" err="1" smtClean="0"/>
              <a:t>əʊk</a:t>
            </a:r>
            <a:r>
              <a:rPr lang="en-US" dirty="0" smtClean="0"/>
              <a:t>/ </a:t>
            </a:r>
            <a:r>
              <a:rPr lang="en-US" dirty="0" err="1" smtClean="0"/>
              <a:t>hrast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treasure </a:t>
            </a:r>
            <a:r>
              <a:rPr lang="en-US" dirty="0" smtClean="0"/>
              <a:t>/ˈ</a:t>
            </a:r>
            <a:r>
              <a:rPr lang="en-US" dirty="0" err="1" smtClean="0"/>
              <a:t>treʒər</a:t>
            </a:r>
            <a:r>
              <a:rPr lang="en-US" dirty="0" smtClean="0"/>
              <a:t>/ valuable things</a:t>
            </a:r>
          </a:p>
          <a:p>
            <a:pPr marL="0" indent="0">
              <a:buNone/>
            </a:pPr>
            <a:r>
              <a:rPr lang="en-US" b="1" dirty="0" smtClean="0"/>
              <a:t>set off </a:t>
            </a:r>
            <a:r>
              <a:rPr lang="en-US" dirty="0" smtClean="0"/>
              <a:t>– to a start a journey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2037"/>
            <a:ext cx="4392488" cy="5001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 busy place </a:t>
            </a:r>
            <a:r>
              <a:rPr lang="en-US" dirty="0" smtClean="0"/>
              <a:t>– </a:t>
            </a:r>
            <a:r>
              <a:rPr lang="en-US" dirty="0" err="1" smtClean="0"/>
              <a:t>prometno</a:t>
            </a:r>
            <a:r>
              <a:rPr lang="en-US" dirty="0" smtClean="0"/>
              <a:t> </a:t>
            </a:r>
            <a:r>
              <a:rPr lang="en-US" dirty="0" err="1" smtClean="0"/>
              <a:t>mjesto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pavement</a:t>
            </a:r>
            <a:r>
              <a:rPr lang="en-US" dirty="0" smtClean="0"/>
              <a:t> /ˈ</a:t>
            </a:r>
            <a:r>
              <a:rPr lang="en-US" dirty="0" err="1" smtClean="0"/>
              <a:t>peɪvmənt</a:t>
            </a:r>
            <a:r>
              <a:rPr lang="en-US" dirty="0" smtClean="0"/>
              <a:t>/  </a:t>
            </a:r>
            <a:r>
              <a:rPr lang="en-US" dirty="0" err="1" smtClean="0"/>
              <a:t>pločnik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dig</a:t>
            </a:r>
            <a:r>
              <a:rPr lang="en-US" dirty="0" smtClean="0"/>
              <a:t> /d</a:t>
            </a:r>
            <a:r>
              <a:rPr lang="en-US" dirty="0" smtClean="0">
                <a:latin typeface="Lucida Sans"/>
              </a:rPr>
              <a:t>ıg/ </a:t>
            </a:r>
            <a:r>
              <a:rPr lang="en-US" dirty="0" err="1" smtClean="0">
                <a:latin typeface="Lucida Sans"/>
              </a:rPr>
              <a:t>kopati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b="1" dirty="0" smtClean="0"/>
              <a:t>shopkeeper</a:t>
            </a:r>
            <a:r>
              <a:rPr lang="en-US" dirty="0" smtClean="0"/>
              <a:t> /ˈ</a:t>
            </a:r>
            <a:r>
              <a:rPr lang="en-US" dirty="0" err="1" smtClean="0"/>
              <a:t>ʃɒpkiːpər</a:t>
            </a:r>
            <a:r>
              <a:rPr lang="en-US" dirty="0" smtClean="0"/>
              <a:t>/ a</a:t>
            </a:r>
          </a:p>
          <a:p>
            <a:pPr marL="0" indent="0">
              <a:buNone/>
            </a:pPr>
            <a:r>
              <a:rPr lang="en-US" dirty="0" smtClean="0"/>
              <a:t>     person who owns a small </a:t>
            </a:r>
          </a:p>
          <a:p>
            <a:pPr marL="0" indent="0">
              <a:buNone/>
            </a:pPr>
            <a:r>
              <a:rPr lang="en-US" dirty="0" smtClean="0"/>
              <a:t>     shop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grab</a:t>
            </a:r>
            <a:r>
              <a:rPr lang="en-US" dirty="0" smtClean="0"/>
              <a:t> /</a:t>
            </a:r>
            <a:r>
              <a:rPr lang="en-US" dirty="0" err="1" smtClean="0"/>
              <a:t>ɡræb</a:t>
            </a:r>
            <a:r>
              <a:rPr lang="en-US" dirty="0" smtClean="0"/>
              <a:t>/ take hold of something suddenly</a:t>
            </a:r>
          </a:p>
          <a:p>
            <a:pPr marL="0" indent="0">
              <a:buNone/>
            </a:pPr>
            <a:r>
              <a:rPr lang="en-US" b="1" dirty="0" smtClean="0"/>
              <a:t>spade</a:t>
            </a:r>
            <a:r>
              <a:rPr lang="en-US" dirty="0" smtClean="0"/>
              <a:t> /</a:t>
            </a:r>
            <a:r>
              <a:rPr lang="en-US" dirty="0" err="1" smtClean="0"/>
              <a:t>speɪd</a:t>
            </a:r>
            <a:r>
              <a:rPr lang="en-US" dirty="0" smtClean="0"/>
              <a:t>/ a tool used for digging</a:t>
            </a:r>
            <a:endParaRPr lang="en-US" dirty="0"/>
          </a:p>
        </p:txBody>
      </p:sp>
      <p:pic>
        <p:nvPicPr>
          <p:cNvPr id="5" name="irc_mi" descr="http://usercontent2.hubimg.com/8901515_f26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17232"/>
            <a:ext cx="93610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media.intent.com/inspiration_pictures/oak-tree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1545209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92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C:\Users\Nina\Desktop\passive 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1" y="344824"/>
            <a:ext cx="2808312" cy="31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Desktop\passive - Copy (2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3"/>
            <a:ext cx="2376264" cy="307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ina\Desktop\passive 2 - Copy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0280"/>
            <a:ext cx="3168352" cy="26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ina\Desktop\passive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2808312" cy="34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ina\Desktop\passive 2 - Copy (2)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2" y="1539024"/>
            <a:ext cx="3823855" cy="33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ina\Desktop\passive - Copy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384376" cy="39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101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The Tailor of Swaffham</vt:lpstr>
      <vt:lpstr>Vocabulary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Tailor of Swaffham</dc:title>
  <dc:creator>Nina</dc:creator>
  <cp:lastModifiedBy>Nina</cp:lastModifiedBy>
  <cp:revision>21</cp:revision>
  <dcterms:created xsi:type="dcterms:W3CDTF">2016-02-12T21:06:28Z</dcterms:created>
  <dcterms:modified xsi:type="dcterms:W3CDTF">2017-03-01T10:29:22Z</dcterms:modified>
</cp:coreProperties>
</file>