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63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2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8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4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9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88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48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3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2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9A0E-AE49-4F04-98CF-A6A2EC9BD497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F3EC-232A-45FB-B819-3AFDED691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5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MRTo7diF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ahUKEwjqt9mUtfTJAhUGaRQKHVm2AV0QjRwIBw&amp;url=http://www.huffingtonpost.com/2014/01/28/plague-dna-future-outbreaks_n_4679724.html&amp;psig=AFQjCNFgwrod0RSMWanH7Ld8s28oh9fdZA&amp;ust=145104366627064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bt9iktvTJAhWD8RQKHWQXBEAQjRwIBw&amp;url=http://www.okadirect.com/bunch-of-faux-ranunculus-flowers.aspx&amp;psig=AFQjCNFf94P0yC9gile8Hp10AsHz2OGJMg&amp;ust=1451043980516988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ahUKEwi0-Iu4tfTJAhVCwBQKHWqfAPoQjRwIBw&amp;url=http://www.cnn.com/2015/06/24/health/plague-has-foothold/&amp;psig=AFQjCNFgwrod0RSMWanH7Ld8s28oh9fdZA&amp;ust=145104366627064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url?sa=i&amp;rct=j&amp;q=&amp;esrc=s&amp;source=images&amp;cd=&amp;cad=rja&amp;uact=8&amp;ved=0ahUKEwj44a3NtvTJAhUHRBQKHYUcCxkQjRwIBw&amp;url=http://www.maguzz.com/2/bubonic-plague-symptoms.html&amp;psig=AFQjCNFK6wtF5qlNWzY-EacdypVV9JKrSw&amp;ust=1451044070190829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url?sa=i&amp;rct=j&amp;q=&amp;esrc=s&amp;source=images&amp;cd=&amp;cad=rja&amp;uact=8&amp;ved=0ahUKEwiyy9nquPTJAhVD1xQKHaphDUEQjRwIBw&amp;url=http://globe-views.com/dreams/flea.html&amp;psig=AFQjCNFRbjbWNmYjo_BYbQ3aqYjkxQF-Iw&amp;ust=145104468482845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www.google.hr/url?sa=i&amp;rct=j&amp;q=&amp;esrc=s&amp;source=images&amp;cd=&amp;cad=rja&amp;uact=8&amp;ved=0ahUKEwj92IOWufTJAhWLvRQKHcpmAooQjRwIBw&amp;url=http://www.adlibitum.hr/identifikacija-stetocina-infestanata/&amp;bvm=bv.110151844,d.d24&amp;psig=AFQjCNGZ7B65izmdLR30tYpb4K5xPOFULw&amp;ust=145104477062702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hr/url?sa=i&amp;rct=j&amp;q=&amp;esrc=s&amp;source=images&amp;cd=&amp;cad=rja&amp;uact=8&amp;ved=0ahUKEwj766T_uvTJAhVMvhQKHSssATMQjRwIBw&amp;url=https://en.wikipedia.org/wiki/Mud&amp;psig=AFQjCNEYrYIISxPSat547NyQygm2QFKznA&amp;ust=145104526330584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s://www.google.hr/url?sa=i&amp;rct=j&amp;q=&amp;esrc=s&amp;source=images&amp;cd=&amp;cad=rja&amp;uact=8&amp;ved=0ahUKEwiC0NLbu_TJAhVK7RQKHSX8BX4QjRwIBw&amp;url=https://articulosparapensar.wordpress.com/2014/02/01/paris-before-haussmann-by-charles-marville-photography/&amp;bvm=bv.110151844,d.d24&amp;psig=AFQjCNGcfEOsfOZ0WReN3N5koKxbkDJ1Hg&amp;ust=145104543074011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plague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Autofit/>
          </a:bodyPr>
          <a:lstStyle/>
          <a:p>
            <a:r>
              <a:rPr lang="en-US" sz="2800" dirty="0" smtClean="0">
                <a:hlinkClick r:id="rId2"/>
              </a:rPr>
              <a:t>The Great Plague of London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Choose the correct answer: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 The Great Plague of London killed 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A) over 1000 people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B) over 100 000 people</a:t>
            </a:r>
          </a:p>
          <a:p>
            <a:pPr marL="0" lv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Dirty streets of Medieval London were 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A) full of cows and goats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B) full of  rats </a:t>
            </a:r>
          </a:p>
          <a:p>
            <a:pPr marL="0" lv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Rats carried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A) fleas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B) flies</a:t>
            </a:r>
          </a:p>
          <a:p>
            <a:pPr marL="0" lv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Doctors believed that the plague was caused by 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A) bad smells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B) bacteria</a:t>
            </a:r>
          </a:p>
          <a:p>
            <a:pPr marL="0" lv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5) Doctors wore long beaks filled with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A) water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B) herbs and flowers</a:t>
            </a:r>
          </a:p>
          <a:p>
            <a:pPr marL="0" lv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6) When somebody died of the plague, the members of the family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A) left the house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B) were locked in the house for 40 days</a:t>
            </a:r>
          </a:p>
        </p:txBody>
      </p:sp>
    </p:spTree>
    <p:extLst>
      <p:ext uri="{BB962C8B-B14F-4D97-AF65-F5344CB8AC3E}">
        <p14:creationId xmlns:p14="http://schemas.microsoft.com/office/powerpoint/2010/main" val="69071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plague</a:t>
            </a:r>
            <a:r>
              <a:rPr lang="en-US" dirty="0" smtClean="0"/>
              <a:t> </a:t>
            </a:r>
            <a:r>
              <a:rPr lang="en-US" b="1" dirty="0" smtClean="0"/>
              <a:t>broke out </a:t>
            </a:r>
            <a:r>
              <a:rPr lang="en-US" dirty="0" smtClean="0"/>
              <a:t>in Europe in the 14th century.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People carried </a:t>
            </a:r>
            <a:r>
              <a:rPr lang="en-US" b="1" dirty="0" smtClean="0"/>
              <a:t>bunches of flowers.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break out </a:t>
            </a:r>
            <a:r>
              <a:rPr lang="en-US" dirty="0" smtClean="0"/>
              <a:t>– start suddenly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 bunch of flowers </a:t>
            </a:r>
            <a:endParaRPr lang="en-US" b="1" dirty="0"/>
          </a:p>
        </p:txBody>
      </p:sp>
      <p:pic>
        <p:nvPicPr>
          <p:cNvPr id="5" name="irc_mi" descr="http://i.huffpost.com/gen/1587572/images/o-PLAGUE-DNA-facebook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52113"/>
            <a:ext cx="3744416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i2.cdn.turner.com/cnnnext/dam/assets/150623163110-02-plague-explainer-0623-super-16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00831"/>
            <a:ext cx="2952328" cy="166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rc_mi" descr="https://resources1.okadirect.com/assets/en/new/catalogue/570x570/NPX079MLT-0_01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195743"/>
            <a:ext cx="1365250" cy="1365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339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375476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err="1" smtClean="0"/>
              <a:t>Bubonic</a:t>
            </a:r>
            <a:r>
              <a:rPr lang="hr-HR" b="1" dirty="0" smtClean="0"/>
              <a:t> </a:t>
            </a:r>
            <a:r>
              <a:rPr lang="hr-HR" b="1" dirty="0" err="1" smtClean="0"/>
              <a:t>plague</a:t>
            </a:r>
            <a:r>
              <a:rPr lang="hr-HR" b="1" dirty="0" smtClean="0"/>
              <a:t> </a:t>
            </a:r>
          </a:p>
          <a:p>
            <a:pPr marL="0" indent="0">
              <a:buNone/>
            </a:pPr>
            <a:r>
              <a:rPr lang="en-GB" dirty="0"/>
              <a:t>(black blisters)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16632"/>
            <a:ext cx="468052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err="1"/>
              <a:t>b</a:t>
            </a:r>
            <a:r>
              <a:rPr lang="hr-HR" b="1" dirty="0" err="1" smtClean="0"/>
              <a:t>ubonic</a:t>
            </a:r>
            <a:r>
              <a:rPr lang="hr-HR" b="1" dirty="0" smtClean="0"/>
              <a:t> </a:t>
            </a:r>
            <a:r>
              <a:rPr lang="hr-HR" b="1" dirty="0" err="1" smtClean="0"/>
              <a:t>plague</a:t>
            </a:r>
            <a:r>
              <a:rPr lang="hr-HR" b="1" dirty="0"/>
              <a:t> </a:t>
            </a:r>
            <a:r>
              <a:rPr lang="hr-HR" dirty="0"/>
              <a:t>/</a:t>
            </a:r>
            <a:r>
              <a:rPr lang="hr-HR" dirty="0" err="1" smtClean="0"/>
              <a:t>bjuːbɒnɪk</a:t>
            </a:r>
            <a:r>
              <a:rPr lang="hr-HR" dirty="0"/>
              <a:t>ˈ</a:t>
            </a:r>
            <a:r>
              <a:rPr lang="hr-HR" dirty="0" err="1"/>
              <a:t>pleɪɡ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en-US" sz="2600" dirty="0"/>
              <a:t>a very ​infectious ​disease ​spread by ​rats, ​causing ​swelling, ​fever, and usually ​death. In the 14th ​century it ​killed ​half the ​people ​living in ​Europe</a:t>
            </a:r>
            <a:r>
              <a:rPr lang="en-US" dirty="0"/>
              <a:t>.</a:t>
            </a:r>
          </a:p>
        </p:txBody>
      </p:sp>
      <p:pic>
        <p:nvPicPr>
          <p:cNvPr id="5" name="irc_mi" descr="https://media.licdn.com/mpr/mpr/shrinknp_400_400/p/3/005/095/039/14e27db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2304256" cy="1550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667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33670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Fleas</a:t>
            </a:r>
            <a:r>
              <a:rPr lang="en-US" dirty="0" smtClean="0"/>
              <a:t> carried the plague.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fleas lived on </a:t>
            </a:r>
            <a:r>
              <a:rPr lang="en-US" b="1" dirty="0" smtClean="0"/>
              <a:t>black rats.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disease </a:t>
            </a:r>
            <a:r>
              <a:rPr lang="en-US" b="1" dirty="0" smtClean="0"/>
              <a:t>spread </a:t>
            </a:r>
            <a:r>
              <a:rPr lang="en-US" dirty="0" smtClean="0"/>
              <a:t>quickly in towns.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flea</a:t>
            </a:r>
            <a:r>
              <a:rPr lang="en-US" dirty="0" smtClean="0"/>
              <a:t> /</a:t>
            </a:r>
            <a:r>
              <a:rPr lang="en-US" dirty="0" err="1" smtClean="0"/>
              <a:t>fli</a:t>
            </a:r>
            <a:r>
              <a:rPr lang="en-US" dirty="0" smtClean="0"/>
              <a:t>ː/ a small jumping insect that feeds on the blood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rat</a:t>
            </a:r>
            <a:r>
              <a:rPr lang="en-US" dirty="0" smtClean="0"/>
              <a:t>  /</a:t>
            </a:r>
            <a:r>
              <a:rPr lang="en-US" dirty="0" err="1" smtClean="0"/>
              <a:t>ræt</a:t>
            </a:r>
            <a:r>
              <a:rPr lang="en-US" dirty="0" smtClean="0"/>
              <a:t>/ a small rodent with a long tail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spread </a:t>
            </a:r>
            <a:r>
              <a:rPr lang="en-US" dirty="0" smtClean="0"/>
              <a:t>(spread, spread, spread) /</a:t>
            </a:r>
            <a:r>
              <a:rPr lang="en-US" dirty="0" err="1" smtClean="0"/>
              <a:t>spred</a:t>
            </a:r>
            <a:r>
              <a:rPr lang="en-US" dirty="0" smtClean="0"/>
              <a:t>/ to develop in a large area</a:t>
            </a:r>
          </a:p>
        </p:txBody>
      </p:sp>
      <p:pic>
        <p:nvPicPr>
          <p:cNvPr id="5" name="irc_mi" descr="http://globe-views.com/dcim/dreams/flea/flea-03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32" y="908720"/>
            <a:ext cx="152595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adlibitum.hr/wp-content/uploads/2015/03/kucni-stakor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49428"/>
            <a:ext cx="2304256" cy="1515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81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6632"/>
            <a:ext cx="4038600" cy="65527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 the buildings were made of wood and </a:t>
            </a:r>
            <a:r>
              <a:rPr lang="en-US" b="1" dirty="0" smtClean="0"/>
              <a:t>mud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Streets were </a:t>
            </a:r>
            <a:r>
              <a:rPr lang="en-US" b="1" dirty="0" smtClean="0"/>
              <a:t>narrow</a:t>
            </a:r>
            <a:r>
              <a:rPr lang="en-US" dirty="0" smtClean="0"/>
              <a:t> and dirty.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mud </a:t>
            </a:r>
            <a:r>
              <a:rPr lang="en-US" dirty="0" smtClean="0"/>
              <a:t> /</a:t>
            </a:r>
            <a:r>
              <a:rPr lang="en-US" dirty="0" err="1" smtClean="0"/>
              <a:t>mʌd</a:t>
            </a:r>
            <a:r>
              <a:rPr lang="en-US" dirty="0" smtClean="0"/>
              <a:t>/ earth mixed with water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narrow</a:t>
            </a:r>
            <a:r>
              <a:rPr lang="en-US" dirty="0" smtClean="0"/>
              <a:t> /ˈ</a:t>
            </a:r>
            <a:r>
              <a:rPr lang="en-US" dirty="0" err="1" smtClean="0"/>
              <a:t>nærəʊ</a:t>
            </a:r>
            <a:r>
              <a:rPr lang="en-US" dirty="0" smtClean="0"/>
              <a:t>/ a small distance from one side to the other</a:t>
            </a:r>
            <a:endParaRPr lang="en-US" dirty="0"/>
          </a:p>
        </p:txBody>
      </p:sp>
      <p:pic>
        <p:nvPicPr>
          <p:cNvPr id="5" name="irc_mi" descr="https://upload.wikimedia.org/wikipedia/commons/e/ea/2003-11-27_Northerner_boots_in_mud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223224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s://articulosparapensar.files.wordpress.com/2014/02/charles-marville-rue-de-la-parcheminerie-1865-69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2160240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93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Retell the story of the plague</a:t>
            </a:r>
            <a:endParaRPr lang="en-US" sz="2800" b="1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4358901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424847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59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314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plague </vt:lpstr>
      <vt:lpstr>The Great Plague of London</vt:lpstr>
      <vt:lpstr>Vocabulary</vt:lpstr>
      <vt:lpstr>PowerPoint Presentation</vt:lpstr>
      <vt:lpstr>PowerPoint Presentation</vt:lpstr>
      <vt:lpstr>PowerPoint Presentation</vt:lpstr>
      <vt:lpstr>Retell the story of the plague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plague</dc:title>
  <dc:creator>Nina</dc:creator>
  <cp:lastModifiedBy>Nina</cp:lastModifiedBy>
  <cp:revision>22</cp:revision>
  <dcterms:created xsi:type="dcterms:W3CDTF">2015-12-24T11:36:10Z</dcterms:created>
  <dcterms:modified xsi:type="dcterms:W3CDTF">2017-03-15T22:28:44Z</dcterms:modified>
</cp:coreProperties>
</file>