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3EB-D226-4AA4-8334-EA8AE356D2C3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2C6-AF0A-4940-982D-4768DF7DD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62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3EB-D226-4AA4-8334-EA8AE356D2C3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2C6-AF0A-4940-982D-4768DF7DD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75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3EB-D226-4AA4-8334-EA8AE356D2C3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2C6-AF0A-4940-982D-4768DF7DD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93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3EB-D226-4AA4-8334-EA8AE356D2C3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2C6-AF0A-4940-982D-4768DF7DD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92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3EB-D226-4AA4-8334-EA8AE356D2C3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2C6-AF0A-4940-982D-4768DF7DD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74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3EB-D226-4AA4-8334-EA8AE356D2C3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2C6-AF0A-4940-982D-4768DF7DD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90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3EB-D226-4AA4-8334-EA8AE356D2C3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2C6-AF0A-4940-982D-4768DF7DD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5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3EB-D226-4AA4-8334-EA8AE356D2C3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2C6-AF0A-4940-982D-4768DF7DD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3EB-D226-4AA4-8334-EA8AE356D2C3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2C6-AF0A-4940-982D-4768DF7DD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6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3EB-D226-4AA4-8334-EA8AE356D2C3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2C6-AF0A-4940-982D-4768DF7DD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2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D33EB-D226-4AA4-8334-EA8AE356D2C3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92C6-AF0A-4940-982D-4768DF7DD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15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D33EB-D226-4AA4-8334-EA8AE356D2C3}" type="datetimeFigureOut">
              <a:rPr lang="en-GB" smtClean="0"/>
              <a:t>31/03/2016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592C6-AF0A-4940-982D-4768DF7DD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50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hr/url?sa=i&amp;rct=j&amp;q=&amp;esrc=s&amp;source=images&amp;cd=&amp;cad=rja&amp;uact=8&amp;ved=0ahUKEwiozIHuu_fJAhVC6xQKHSVIDjgQjRwIBw&amp;url=https://en.wikipedia.org/wiki/Wikipedia:Featured_picture_candidates/Go_Kart&amp;psig=AFQjCNHFhzJEfBi2x8E6-aCHhLrVI1uiWg&amp;ust=1451148565251310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hr/url?sa=i&amp;rct=j&amp;q=&amp;esrc=s&amp;source=images&amp;cd=&amp;cad=rja&amp;uact=8&amp;ved=&amp;url=http://www.autoguide.com/auto-news/2011/08/ride-along-with-cadillac-racing-cts-v-coupe-at-mid-ohio-video.html&amp;psig=AFQjCNG3NvfWXM4ZB71zIkmXosdfJcI-pw&amp;ust=1451148913167376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Experiences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mtClean="0"/>
              <a:t>Ambitions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0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Complete the phrases with the verbs.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76064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endParaRPr lang="hr-HR" dirty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see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visit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 smtClean="0"/>
              <a:t>b</a:t>
            </a:r>
            <a:r>
              <a:rPr lang="en-US" dirty="0" smtClean="0"/>
              <a:t>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drive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win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do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ride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764704"/>
            <a:ext cx="4038600" cy="5688632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endParaRPr lang="hr-HR" dirty="0" smtClean="0"/>
          </a:p>
          <a:p>
            <a:pPr marL="514350" indent="-514350">
              <a:buFont typeface="+mj-lt"/>
              <a:buAutoNum type="arabicParenR"/>
            </a:pPr>
            <a:endParaRPr lang="hr-HR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competition/a race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UFO/a sports event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place/friends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bike/a horse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on TV/in a film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bungee jump/karate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go-kart/a racing car</a:t>
            </a:r>
          </a:p>
          <a:p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763688" y="2708920"/>
            <a:ext cx="2947460" cy="382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475656" y="3212976"/>
            <a:ext cx="316835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835696" y="3789040"/>
            <a:ext cx="2952328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619672" y="2276872"/>
            <a:ext cx="3168352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475656" y="4653136"/>
            <a:ext cx="316835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4" idx="1"/>
          </p:cNvCxnSpPr>
          <p:nvPr/>
        </p:nvCxnSpPr>
        <p:spPr>
          <a:xfrm flipV="1">
            <a:off x="1619672" y="3609020"/>
            <a:ext cx="3024336" cy="1692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19672" y="2276872"/>
            <a:ext cx="316835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11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visit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competition</a:t>
            </a:r>
          </a:p>
          <a:p>
            <a:pPr marL="0" indent="0">
              <a:buNone/>
            </a:pPr>
            <a:r>
              <a:rPr lang="en-US" dirty="0" smtClean="0"/>
              <a:t>a race</a:t>
            </a:r>
          </a:p>
          <a:p>
            <a:pPr marL="0" indent="0">
              <a:buNone/>
            </a:pPr>
            <a:r>
              <a:rPr lang="en-US" dirty="0" smtClean="0"/>
              <a:t>a match</a:t>
            </a:r>
          </a:p>
          <a:p>
            <a:pPr marL="0" indent="0">
              <a:buNone/>
            </a:pPr>
            <a:r>
              <a:rPr lang="en-US" dirty="0" smtClean="0"/>
              <a:t>a prize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UFO</a:t>
            </a:r>
          </a:p>
          <a:p>
            <a:pPr marL="0" indent="0">
              <a:buNone/>
            </a:pPr>
            <a:r>
              <a:rPr lang="en-US" dirty="0" smtClean="0"/>
              <a:t>a sports event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friend, a </a:t>
            </a:r>
            <a:r>
              <a:rPr lang="en-US" dirty="0" err="1" smtClean="0"/>
              <a:t>neighbour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place</a:t>
            </a:r>
          </a:p>
          <a:p>
            <a:pPr marL="0" indent="0">
              <a:buNone/>
            </a:pPr>
            <a:r>
              <a:rPr lang="en-US" dirty="0" smtClean="0"/>
              <a:t>a foreign country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77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ride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drive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316288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horse, a camel</a:t>
            </a:r>
          </a:p>
          <a:p>
            <a:pPr marL="0" indent="0">
              <a:buNone/>
            </a:pPr>
            <a:r>
              <a:rPr lang="en-US" dirty="0" smtClean="0"/>
              <a:t>a bike, a motorbike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 TV</a:t>
            </a:r>
          </a:p>
          <a:p>
            <a:pPr marL="0" indent="0">
              <a:buNone/>
            </a:pPr>
            <a:r>
              <a:rPr lang="en-US" dirty="0" smtClean="0"/>
              <a:t>in a film</a:t>
            </a:r>
          </a:p>
          <a:p>
            <a:pPr marL="0" indent="0">
              <a:buNone/>
            </a:pPr>
            <a:r>
              <a:rPr lang="en-US" dirty="0" smtClean="0"/>
              <a:t>at home, at work, at school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bungee jump, aerobics, athletics</a:t>
            </a:r>
            <a:r>
              <a:rPr lang="en-US" smtClean="0"/>
              <a:t>, gymnastics,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karate, judo, yoga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go-kart, a car, a bus, a taxi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16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Keira Knightley  </a:t>
            </a:r>
            <a:r>
              <a:rPr lang="en-US" b="1" dirty="0" smtClean="0"/>
              <a:t>starred </a:t>
            </a:r>
            <a:r>
              <a:rPr lang="en-US" dirty="0" smtClean="0"/>
              <a:t>in a lot of films.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She has done a lot of work for </a:t>
            </a:r>
            <a:r>
              <a:rPr lang="en-US" b="1" dirty="0" smtClean="0"/>
              <a:t> charities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Brett has driven a </a:t>
            </a:r>
            <a:r>
              <a:rPr lang="en-US" b="1" dirty="0" smtClean="0"/>
              <a:t>go-kart</a:t>
            </a:r>
            <a:r>
              <a:rPr lang="en-US" dirty="0" smtClean="0"/>
              <a:t> lots of times.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star</a:t>
            </a:r>
            <a:r>
              <a:rPr lang="en-US" dirty="0" smtClean="0"/>
              <a:t> /</a:t>
            </a:r>
            <a:r>
              <a:rPr lang="en-US" dirty="0" err="1" smtClean="0"/>
              <a:t>stɑ</a:t>
            </a:r>
            <a:r>
              <a:rPr lang="en-US" dirty="0" smtClean="0"/>
              <a:t>ː/ to be the main actor in a film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charity</a:t>
            </a:r>
            <a:r>
              <a:rPr lang="en-US" dirty="0" smtClean="0"/>
              <a:t> /ˈ</a:t>
            </a:r>
            <a:r>
              <a:rPr lang="en-US" dirty="0" err="1" smtClean="0"/>
              <a:t>tʃærɪti</a:t>
            </a:r>
            <a:r>
              <a:rPr lang="en-US" dirty="0" smtClean="0"/>
              <a:t>/ give money to ill and poor people</a:t>
            </a:r>
          </a:p>
          <a:p>
            <a:pPr marL="0" indent="0">
              <a:buNone/>
            </a:pPr>
            <a:r>
              <a:rPr lang="en-US" b="1" dirty="0" smtClean="0"/>
              <a:t>go-kart </a:t>
            </a:r>
            <a:r>
              <a:rPr lang="en-US" dirty="0" smtClean="0"/>
              <a:t> /ˈ</a:t>
            </a:r>
            <a:r>
              <a:rPr lang="en-US" dirty="0" err="1" smtClean="0"/>
              <a:t>ɡəʊkɑːt</a:t>
            </a:r>
            <a:r>
              <a:rPr lang="en-US" dirty="0" smtClean="0"/>
              <a:t>/ a small four-wheeled vehicle</a:t>
            </a:r>
            <a:endParaRPr lang="en-US" dirty="0"/>
          </a:p>
        </p:txBody>
      </p:sp>
      <p:pic>
        <p:nvPicPr>
          <p:cNvPr id="5" name="irc_mi" descr="https://upload.wikimedia.org/wikipedia/commons/b/bb/Go_kart_edit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21088"/>
            <a:ext cx="2952328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182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Brett doesn’t live near a </a:t>
            </a:r>
            <a:r>
              <a:rPr lang="en-US" b="1" dirty="0" smtClean="0"/>
              <a:t>racetrack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racetrack </a:t>
            </a:r>
            <a:r>
              <a:rPr lang="en-US" dirty="0" smtClean="0"/>
              <a:t>/ˈ</a:t>
            </a:r>
            <a:r>
              <a:rPr lang="en-US" dirty="0" err="1" smtClean="0"/>
              <a:t>reɪstræk</a:t>
            </a:r>
            <a:r>
              <a:rPr lang="en-US" dirty="0" smtClean="0"/>
              <a:t>/ a road on which cars or bikes  race</a:t>
            </a:r>
            <a:endParaRPr lang="en-US" dirty="0"/>
          </a:p>
        </p:txBody>
      </p:sp>
      <p:pic>
        <p:nvPicPr>
          <p:cNvPr id="5" name="Picture 4" descr="https://encrypted-tbn1.gstatic.com/images?q=tbn:ANd9GcSI2sVWqDtnc2SzOVJDvnTpqj94GQriAOSy7h1CLYNBJk86VTB_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08456"/>
            <a:ext cx="2880320" cy="1952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729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200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Experiences</vt:lpstr>
      <vt:lpstr>Complete the phrases with the verbs.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Experiences</dc:title>
  <dc:creator>Nina</dc:creator>
  <cp:lastModifiedBy>Nina</cp:lastModifiedBy>
  <cp:revision>6</cp:revision>
  <dcterms:created xsi:type="dcterms:W3CDTF">2016-03-25T18:56:28Z</dcterms:created>
  <dcterms:modified xsi:type="dcterms:W3CDTF">2016-03-31T18:16:07Z</dcterms:modified>
</cp:coreProperties>
</file>