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7" r:id="rId6"/>
    <p:sldId id="266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CDCB-5841-4114-895B-D0CB9802D519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28-8F4A-4F70-ACFE-1029E3D3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51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CDCB-5841-4114-895B-D0CB9802D519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28-8F4A-4F70-ACFE-1029E3D3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CDCB-5841-4114-895B-D0CB9802D519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28-8F4A-4F70-ACFE-1029E3D3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99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CDCB-5841-4114-895B-D0CB9802D519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28-8F4A-4F70-ACFE-1029E3D3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45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CDCB-5841-4114-895B-D0CB9802D519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28-8F4A-4F70-ACFE-1029E3D3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52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CDCB-5841-4114-895B-D0CB9802D519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28-8F4A-4F70-ACFE-1029E3D3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64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CDCB-5841-4114-895B-D0CB9802D519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28-8F4A-4F70-ACFE-1029E3D3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44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CDCB-5841-4114-895B-D0CB9802D519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28-8F4A-4F70-ACFE-1029E3D3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0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CDCB-5841-4114-895B-D0CB9802D519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28-8F4A-4F70-ACFE-1029E3D3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8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CDCB-5841-4114-895B-D0CB9802D519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28-8F4A-4F70-ACFE-1029E3D3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27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CDCB-5841-4114-895B-D0CB9802D519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F28-8F4A-4F70-ACFE-1029E3D3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75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CDCB-5841-4114-895B-D0CB9802D519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55F28-8F4A-4F70-ACFE-1029E3D3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4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hr/url?sa=i&amp;rct=j&amp;q=&amp;esrc=s&amp;source=images&amp;cd=&amp;cad=rja&amp;uact=8&amp;ved=0ahUKEwiM-unnudzLAhWEORQKHf0GCqsQjRwIBw&amp;url=http://indiatoday.intoday.in/story/mountaineers-fight-uphill-task-to-save-fragile-ecosystem-of-mount-everest/1/232141.html&amp;psig=AFQjCNH3aPrDp_vG_kjF9hWFBWX2xUnevw&amp;ust=145901638895028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ahUKEwimvNTwutzLAhUH7xQKHcT8CpcQjRwIBw&amp;url=http://www.myeverest.com/differences-in-oxygen-systems-between-img-and-poisk&amp;bvm=bv.117868183,d.d24&amp;psig=AFQjCNHgevzHpIxftsrfmGYjT4MiSkwlUg&amp;ust=1459016689907327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google.hr/url?sa=i&amp;rct=j&amp;q=&amp;esrc=s&amp;source=images&amp;cd=&amp;cad=rja&amp;uact=8&amp;ved=0ahUKEwids-6UutzLAhUBbRQKHdjwCZwQjRwIBw&amp;url=http://imhu.dromihe.top/c/clip-art-aluminium-can/&amp;bvm=bv.117868183,d.d24&amp;psig=AFQjCNGYTATrGTUI0sDcikTM2wPWIPEd_A&amp;ust=145901649061947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hr/url?sa=i&amp;rct=j&amp;q=&amp;esrc=s&amp;source=images&amp;cd=&amp;cad=rja&amp;uact=8&amp;ved=0ahUKEwjH-rb0x_fJAhXC0RQKHbxJClQQjRwIBw&amp;url=http://libertymountainclimbing.blogspot.com/2014_10_01_archive.html&amp;bvm=bv.110151844,d.d24&amp;psig=AFQjCNGicb-jN4GgxFIxPQIS9mYKFIN-Dg&amp;ust=145115179307372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www.google.hr/url?sa=i&amp;rct=j&amp;q=&amp;esrc=s&amp;source=images&amp;cd=&amp;cad=rja&amp;uact=8&amp;ved=0ahUKEwjN9sPZyPfJAhVCbhQKHZd5BTIQjRwIBw&amp;url=http://decompose.tumblr.com/&amp;bvm=bv.110151844,d.d24&amp;psig=AFQjCNEN0bbsBWuqIC2C9SGB0elPBnqNuA&amp;ust=145115199845161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topexploitationnow.org/image-display.asp?key=0-GarbageDump&amp;gallery=200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people aware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Ken Noguchi collects </a:t>
            </a:r>
            <a:r>
              <a:rPr lang="en-US" b="1" dirty="0" smtClean="0"/>
              <a:t>rubbish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rubbish</a:t>
            </a:r>
            <a:r>
              <a:rPr lang="en-US" dirty="0" smtClean="0"/>
              <a:t>  /ˈ</a:t>
            </a:r>
            <a:r>
              <a:rPr lang="en-US" dirty="0" err="1" smtClean="0"/>
              <a:t>rʌbɪʃ</a:t>
            </a:r>
            <a:r>
              <a:rPr lang="en-US" dirty="0" smtClean="0"/>
              <a:t>/ junk, garbage, litter, trash, waste</a:t>
            </a:r>
          </a:p>
          <a:p>
            <a:pPr marL="0" indent="0">
              <a:buNone/>
            </a:pPr>
            <a:r>
              <a:rPr lang="en-US" dirty="0" smtClean="0"/>
              <a:t>He collects drinks </a:t>
            </a:r>
            <a:r>
              <a:rPr lang="en-US" b="1" dirty="0" smtClean="0"/>
              <a:t>cans</a:t>
            </a:r>
            <a:r>
              <a:rPr lang="en-US" dirty="0" smtClean="0"/>
              <a:t>, tents, </a:t>
            </a:r>
            <a:r>
              <a:rPr lang="en-US" b="1" dirty="0" smtClean="0"/>
              <a:t>oxygen bottles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can</a:t>
            </a:r>
            <a:r>
              <a:rPr lang="en-US" dirty="0" smtClean="0"/>
              <a:t> /</a:t>
            </a:r>
            <a:r>
              <a:rPr lang="en-US" dirty="0" err="1" smtClean="0"/>
              <a:t>kən</a:t>
            </a:r>
            <a:r>
              <a:rPr lang="en-US" dirty="0" smtClean="0"/>
              <a:t>/ a metal container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oxygen bottle </a:t>
            </a:r>
          </a:p>
          <a:p>
            <a:pPr marL="0" indent="0">
              <a:buNone/>
            </a:pPr>
            <a:r>
              <a:rPr lang="en-US" dirty="0" smtClean="0"/>
              <a:t>/ˈ</a:t>
            </a:r>
            <a:r>
              <a:rPr lang="en-US" dirty="0" err="1" smtClean="0"/>
              <a:t>ɒksɪdʒən</a:t>
            </a:r>
            <a:r>
              <a:rPr lang="en-US" dirty="0" smtClean="0"/>
              <a:t> /ˈ</a:t>
            </a:r>
            <a:r>
              <a:rPr lang="en-US" dirty="0" err="1" smtClean="0"/>
              <a:t>bɒtəl</a:t>
            </a:r>
            <a:r>
              <a:rPr lang="en-US" dirty="0" smtClean="0"/>
              <a:t>/</a:t>
            </a:r>
            <a:endParaRPr lang="en-US" b="1" dirty="0"/>
          </a:p>
        </p:txBody>
      </p:sp>
      <p:pic>
        <p:nvPicPr>
          <p:cNvPr id="8" name="irc_mi" descr="http://media2.intoday.in/indiatoday/images/stories/2001June/clean3_061912021648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180020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clker.com/cliparts/5/2/b/0/1353319764335847834tin_can_png_by_amalus-d37k2qd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1080120" cy="158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://www.myeverest.com/files/u7/paul-holding-img-bottle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1656184" cy="2016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1763688" y="836712"/>
            <a:ext cx="302433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23928" y="2780928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35896" y="3284984"/>
            <a:ext cx="1584176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2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Modern</a:t>
            </a:r>
            <a:r>
              <a:rPr lang="en-US" b="1" dirty="0" smtClean="0"/>
              <a:t> equipment </a:t>
            </a:r>
            <a:r>
              <a:rPr lang="en-US" dirty="0" smtClean="0"/>
              <a:t>has made it easier to climb high mountains.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Rubbish doesn’t </a:t>
            </a:r>
            <a:r>
              <a:rPr lang="en-US" b="1" dirty="0" smtClean="0"/>
              <a:t>decompose</a:t>
            </a:r>
            <a:r>
              <a:rPr lang="en-US" dirty="0" smtClean="0"/>
              <a:t> in the cold air.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332656"/>
            <a:ext cx="4316288" cy="579350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equipment </a:t>
            </a:r>
            <a:r>
              <a:rPr lang="en-US" dirty="0" smtClean="0"/>
              <a:t> /</a:t>
            </a:r>
            <a:r>
              <a:rPr lang="en-US" dirty="0" err="1" smtClean="0"/>
              <a:t>ɪˈkwɪpmənt</a:t>
            </a:r>
            <a:r>
              <a:rPr lang="en-US" dirty="0" smtClean="0"/>
              <a:t>/ necessary tools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decompose </a:t>
            </a:r>
            <a:r>
              <a:rPr lang="en-US" dirty="0" smtClean="0"/>
              <a:t>/ˌ</a:t>
            </a:r>
            <a:r>
              <a:rPr lang="en-US" dirty="0" err="1" smtClean="0"/>
              <a:t>diːkəmˈpəʊz</a:t>
            </a:r>
            <a:r>
              <a:rPr lang="en-US" dirty="0" smtClean="0"/>
              <a:t>/ decay </a:t>
            </a:r>
            <a:endParaRPr lang="en-US" dirty="0"/>
          </a:p>
        </p:txBody>
      </p:sp>
      <p:pic>
        <p:nvPicPr>
          <p:cNvPr id="5" name="irc_mi" descr="http://4.bp.blogspot.com/-Bx-iCY7qiiE/VFK1niNKTYI/AAAAAAAALIg/UU8qafB3LIk/s1600/GearQuiver-BigWallClimbing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95232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40.media.tumblr.com/e6f0e2d937f78580a5910bea38d8f75e/tumblr_n2x8fgk6L01twt3jho1_400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4" y="5157192"/>
            <a:ext cx="2736304" cy="17008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3491880" y="692696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75856" y="4725144"/>
            <a:ext cx="144016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72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6480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People call Mount Everest ‘ the highest rubbish </a:t>
            </a:r>
            <a:r>
              <a:rPr lang="en-US" b="1" dirty="0" smtClean="0"/>
              <a:t>dump</a:t>
            </a:r>
            <a:r>
              <a:rPr lang="en-US" dirty="0" smtClean="0"/>
              <a:t> in the world’.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Ken wants to make people </a:t>
            </a:r>
            <a:r>
              <a:rPr lang="en-US" b="1" dirty="0" smtClean="0"/>
              <a:t>aware</a:t>
            </a:r>
            <a:r>
              <a:rPr lang="en-US" dirty="0" smtClean="0"/>
              <a:t> of the problem.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 has put some rubbish on d</a:t>
            </a:r>
            <a:r>
              <a:rPr lang="en-US" b="1" dirty="0" smtClean="0"/>
              <a:t>isplay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Climbers must bring their own rubbish back or pay a big </a:t>
            </a:r>
            <a:r>
              <a:rPr lang="en-US" b="1" dirty="0" smtClean="0"/>
              <a:t>fine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6480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dump</a:t>
            </a:r>
            <a:r>
              <a:rPr lang="en-US" dirty="0" smtClean="0"/>
              <a:t>  /</a:t>
            </a:r>
            <a:r>
              <a:rPr lang="en-US" dirty="0" err="1" smtClean="0"/>
              <a:t>dʌmp</a:t>
            </a:r>
            <a:r>
              <a:rPr lang="en-US" dirty="0" smtClean="0"/>
              <a:t>/ a place where people leave their rubbish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en-US" b="1" dirty="0" smtClean="0"/>
              <a:t>aware</a:t>
            </a:r>
            <a:r>
              <a:rPr lang="en-US" dirty="0" smtClean="0"/>
              <a:t> /</a:t>
            </a:r>
            <a:r>
              <a:rPr lang="en-US" dirty="0" err="1" smtClean="0"/>
              <a:t>əˈweər</a:t>
            </a:r>
            <a:r>
              <a:rPr lang="en-US" dirty="0" smtClean="0"/>
              <a:t>/ knowing that something exists</a:t>
            </a:r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r>
              <a:rPr lang="en-US" b="1" dirty="0" smtClean="0"/>
              <a:t>display</a:t>
            </a:r>
            <a:r>
              <a:rPr lang="en-US" dirty="0" smtClean="0"/>
              <a:t>  /</a:t>
            </a:r>
            <a:r>
              <a:rPr lang="en-US" dirty="0" err="1" smtClean="0"/>
              <a:t>dɪˈspleɪ</a:t>
            </a:r>
            <a:r>
              <a:rPr lang="en-US" dirty="0" smtClean="0"/>
              <a:t>/  show something to people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r>
              <a:rPr lang="en-US" b="1" dirty="0" smtClean="0"/>
              <a:t>fine</a:t>
            </a:r>
            <a:r>
              <a:rPr lang="en-US" dirty="0" smtClean="0"/>
              <a:t>  /</a:t>
            </a:r>
            <a:r>
              <a:rPr lang="en-US" dirty="0" err="1" smtClean="0"/>
              <a:t>faɪn</a:t>
            </a:r>
            <a:r>
              <a:rPr lang="en-US" dirty="0" smtClean="0"/>
              <a:t>/  pay money as a punishment</a:t>
            </a:r>
          </a:p>
        </p:txBody>
      </p:sp>
      <p:pic>
        <p:nvPicPr>
          <p:cNvPr id="5" name="irc_mi" descr="http://stopexploitationnow.org/images/large/0-GarbageDump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168352" cy="180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3851920" y="476672"/>
            <a:ext cx="93610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2039268" cy="149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835696" y="5085184"/>
            <a:ext cx="3312368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9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en-US" dirty="0" smtClean="0"/>
              <a:t>Write the words and translate them.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............ /ˈ</a:t>
            </a:r>
            <a:r>
              <a:rPr lang="hr-HR" dirty="0" err="1"/>
              <a:t>rʌbɪʃ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............ /</a:t>
            </a:r>
            <a:r>
              <a:rPr lang="hr-HR" dirty="0" err="1"/>
              <a:t>kən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 /ˈ</a:t>
            </a:r>
            <a:r>
              <a:rPr lang="hr-HR" dirty="0" err="1"/>
              <a:t>ɒksɪdʒən</a:t>
            </a:r>
            <a:r>
              <a:rPr lang="hr-HR" dirty="0"/>
              <a:t> /ˈ</a:t>
            </a:r>
            <a:r>
              <a:rPr lang="hr-HR" dirty="0" err="1"/>
              <a:t>bɒtəl</a:t>
            </a:r>
            <a:r>
              <a:rPr lang="hr-HR" dirty="0"/>
              <a:t>/</a:t>
            </a:r>
          </a:p>
          <a:p>
            <a:pPr marL="0" indent="0">
              <a:buNone/>
            </a:pPr>
            <a:r>
              <a:rPr lang="hr-HR" dirty="0"/>
              <a:t>........... /ɪˈ</a:t>
            </a:r>
            <a:r>
              <a:rPr lang="hr-HR" dirty="0" err="1"/>
              <a:t>kwɪpmənt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 /ˌ</a:t>
            </a:r>
            <a:r>
              <a:rPr lang="hr-HR" dirty="0" err="1"/>
              <a:t>diːkəm</a:t>
            </a:r>
            <a:r>
              <a:rPr lang="hr-HR" dirty="0"/>
              <a:t>ˈ</a:t>
            </a:r>
            <a:r>
              <a:rPr lang="hr-HR" dirty="0" err="1"/>
              <a:t>pəʊz</a:t>
            </a:r>
            <a:r>
              <a:rPr lang="hr-HR" dirty="0" smtClean="0"/>
              <a:t>/</a:t>
            </a:r>
          </a:p>
          <a:p>
            <a:pPr marL="0" indent="0">
              <a:buNone/>
            </a:pPr>
            <a:r>
              <a:rPr lang="hr-HR" dirty="0"/>
              <a:t>............ /</a:t>
            </a:r>
            <a:r>
              <a:rPr lang="hr-HR" dirty="0" err="1"/>
              <a:t>dʌmp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............. /əˈ</a:t>
            </a:r>
            <a:r>
              <a:rPr lang="hr-HR" dirty="0" err="1"/>
              <a:t>weər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 /</a:t>
            </a:r>
            <a:r>
              <a:rPr lang="hr-HR" dirty="0" err="1"/>
              <a:t>dɪ</a:t>
            </a:r>
            <a:r>
              <a:rPr lang="hr-HR" dirty="0"/>
              <a:t>ˈ</a:t>
            </a:r>
            <a:r>
              <a:rPr lang="hr-HR" dirty="0" err="1"/>
              <a:t>spleɪ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en-GB" dirty="0"/>
              <a:t>........... /</a:t>
            </a:r>
            <a:r>
              <a:rPr lang="en-GB" dirty="0" err="1"/>
              <a:t>faɪn</a:t>
            </a:r>
            <a:r>
              <a:rPr lang="en-GB" dirty="0"/>
              <a:t>/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784"/>
            <a:ext cx="4038600" cy="6662490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a paper tissue</a:t>
            </a:r>
          </a:p>
          <a:p>
            <a:pPr marL="514350" indent="-514350">
              <a:buAutoNum type="alphaLcParenR"/>
            </a:pPr>
            <a:r>
              <a:rPr lang="en-US" dirty="0" smtClean="0"/>
              <a:t>a foil tray</a:t>
            </a:r>
          </a:p>
          <a:p>
            <a:pPr marL="514350" indent="-514350">
              <a:buAutoNum type="alphaLcParenR"/>
            </a:pPr>
            <a:r>
              <a:rPr lang="en-US" dirty="0" smtClean="0"/>
              <a:t>a bottle top</a:t>
            </a:r>
          </a:p>
          <a:p>
            <a:pPr marL="514350" indent="-514350">
              <a:buAutoNum type="alphaLcParenR"/>
            </a:pPr>
            <a:r>
              <a:rPr lang="en-US" dirty="0" smtClean="0"/>
              <a:t>a drinks can</a:t>
            </a:r>
          </a:p>
          <a:p>
            <a:pPr marL="514350" indent="-514350">
              <a:buAutoNum type="alphaLcParenR"/>
            </a:pPr>
            <a:r>
              <a:rPr lang="en-US" dirty="0" smtClean="0"/>
              <a:t>a plastic bag</a:t>
            </a:r>
          </a:p>
          <a:p>
            <a:pPr marL="514350" indent="-514350">
              <a:buAutoNum type="alphaLcParenR"/>
            </a:pPr>
            <a:r>
              <a:rPr lang="en-US" dirty="0" smtClean="0"/>
              <a:t>food packaging </a:t>
            </a:r>
          </a:p>
          <a:p>
            <a:pPr marL="514350" indent="-514350">
              <a:buAutoNum type="alphaLcParenR"/>
            </a:pPr>
            <a:r>
              <a:rPr lang="en-US" dirty="0" smtClean="0"/>
              <a:t>a crisp packet</a:t>
            </a:r>
          </a:p>
          <a:p>
            <a:pPr marL="514350" indent="-514350">
              <a:buAutoNum type="alphaLcParenR"/>
            </a:pPr>
            <a:r>
              <a:rPr lang="en-US" dirty="0" smtClean="0"/>
              <a:t>a plastic bottle</a:t>
            </a:r>
          </a:p>
          <a:p>
            <a:pPr marL="514350" indent="-514350">
              <a:buAutoNum type="alphaLcParenR"/>
            </a:pPr>
            <a:r>
              <a:rPr lang="en-US" dirty="0" smtClean="0"/>
              <a:t>a polystyrene cup</a:t>
            </a:r>
          </a:p>
          <a:p>
            <a:pPr marL="514350" indent="-514350">
              <a:buAutoNum type="alphaLcParenR"/>
            </a:pPr>
            <a:r>
              <a:rPr lang="en-US" dirty="0" smtClean="0"/>
              <a:t>chewing gum</a:t>
            </a:r>
          </a:p>
          <a:p>
            <a:pPr marL="514350" indent="-514350">
              <a:buAutoNum type="alphaLcParenR"/>
            </a:pPr>
            <a:r>
              <a:rPr lang="en-US" dirty="0" smtClean="0"/>
              <a:t>a cardboard box</a:t>
            </a:r>
          </a:p>
          <a:p>
            <a:pPr marL="514350" indent="-514350">
              <a:buAutoNum type="alphaLcParenR"/>
            </a:pPr>
            <a:r>
              <a:rPr lang="en-US" dirty="0" smtClean="0"/>
              <a:t>a sweet wrapper</a:t>
            </a:r>
            <a:endParaRPr lang="en-US" dirty="0"/>
          </a:p>
        </p:txBody>
      </p:sp>
      <p:pic>
        <p:nvPicPr>
          <p:cNvPr id="1026" name="Picture 2" descr="C:\Users\Nina\Desktop\A Digitalni Human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19" y="115784"/>
            <a:ext cx="2723793" cy="666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8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252</Words>
  <Application>Microsoft Office PowerPoint</Application>
  <PresentationFormat>On-screen Show (4:3)</PresentationFormat>
  <Paragraphs>69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Making people aware</vt:lpstr>
      <vt:lpstr>PowerPoint Presentation</vt:lpstr>
      <vt:lpstr>PowerPoint Presentation</vt:lpstr>
      <vt:lpstr>PowerPoint Presentation</vt:lpstr>
      <vt:lpstr> Write the words and translate them.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people aware</dc:title>
  <dc:creator>Nina</dc:creator>
  <cp:lastModifiedBy>Nina</cp:lastModifiedBy>
  <cp:revision>17</cp:revision>
  <dcterms:created xsi:type="dcterms:W3CDTF">2015-12-25T17:30:11Z</dcterms:created>
  <dcterms:modified xsi:type="dcterms:W3CDTF">2017-04-20T08:46:08Z</dcterms:modified>
</cp:coreProperties>
</file>