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532" autoAdjust="0"/>
  </p:normalViewPr>
  <p:slideViewPr>
    <p:cSldViewPr>
      <p:cViewPr>
        <p:scale>
          <a:sx n="100" d="100"/>
          <a:sy n="100" d="100"/>
        </p:scale>
        <p:origin x="-869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2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84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9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1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2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6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35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08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39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4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50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91A13-7EC3-4C89-9D70-D8958E7C9EBF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E71A-241A-4CDD-A27F-E3AF7AB9E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9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on the 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can you stay safe online?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1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err="1" smtClean="0"/>
              <a:t>How</a:t>
            </a:r>
            <a:r>
              <a:rPr lang="hr-HR" sz="3600" dirty="0" smtClean="0"/>
              <a:t> </a:t>
            </a:r>
            <a:r>
              <a:rPr lang="hr-HR" sz="3600" dirty="0" err="1" smtClean="0"/>
              <a:t>can</a:t>
            </a:r>
            <a:r>
              <a:rPr lang="hr-HR" sz="3600" dirty="0" smtClean="0"/>
              <a:t> </a:t>
            </a:r>
            <a:r>
              <a:rPr lang="hr-HR" sz="3600" dirty="0" err="1" smtClean="0"/>
              <a:t>you</a:t>
            </a:r>
            <a:r>
              <a:rPr lang="hr-HR" sz="3600" dirty="0" smtClean="0"/>
              <a:t> </a:t>
            </a:r>
            <a:r>
              <a:rPr lang="hr-HR" sz="3600" dirty="0" err="1" smtClean="0"/>
              <a:t>stay</a:t>
            </a:r>
            <a:r>
              <a:rPr lang="hr-HR" sz="3600" dirty="0" smtClean="0"/>
              <a:t> </a:t>
            </a:r>
            <a:r>
              <a:rPr lang="hr-HR" sz="3600" dirty="0" err="1" smtClean="0"/>
              <a:t>safe</a:t>
            </a:r>
            <a:r>
              <a:rPr lang="hr-HR" sz="3600" dirty="0" smtClean="0"/>
              <a:t> </a:t>
            </a:r>
            <a:r>
              <a:rPr lang="hr-HR" sz="3600" dirty="0" err="1" smtClean="0"/>
              <a:t>online</a:t>
            </a:r>
            <a:r>
              <a:rPr lang="hr-HR" sz="3600" dirty="0" smtClean="0"/>
              <a:t>?</a:t>
            </a:r>
            <a:br>
              <a:rPr lang="hr-HR" sz="3600" dirty="0" smtClean="0"/>
            </a:br>
            <a:r>
              <a:rPr lang="en-US" sz="3600" dirty="0" smtClean="0"/>
              <a:t>Complete </a:t>
            </a:r>
            <a:r>
              <a:rPr lang="en-US" sz="3600" dirty="0" smtClean="0"/>
              <a:t>the chart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63387"/>
              </p:ext>
            </p:extLst>
          </p:nvPr>
        </p:nvGraphicFramePr>
        <p:xfrm>
          <a:off x="323528" y="1628800"/>
          <a:ext cx="8229600" cy="460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5925344"/>
              </a:tblGrid>
              <a:tr h="1540768">
                <a:tc>
                  <a:txBody>
                    <a:bodyPr/>
                    <a:lstStyle/>
                    <a:p>
                      <a:r>
                        <a:rPr lang="hr-HR" b="1" dirty="0" smtClean="0"/>
                        <a:t>CHATROOMS</a:t>
                      </a:r>
                      <a:r>
                        <a:rPr lang="hr-HR" b="1" baseline="0" dirty="0" smtClean="0"/>
                        <a:t> AND SOCIAL NETWORKS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noProof="0" dirty="0" smtClean="0"/>
                        <a:t>Never</a:t>
                      </a:r>
                      <a:r>
                        <a:rPr lang="en-US" baseline="0" noProof="0" dirty="0" smtClean="0"/>
                        <a:t> use your real name on the Internet.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hr-HR" baseline="0" dirty="0" smtClean="0"/>
                        <a:t>..................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hr-HR" baseline="0" dirty="0" smtClean="0"/>
                        <a:t>.................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hr-HR" baseline="0" dirty="0" smtClean="0"/>
                        <a:t>.................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endParaRPr lang="hr-HR" baseline="0" dirty="0" smtClean="0"/>
                    </a:p>
                  </a:txBody>
                  <a:tcPr/>
                </a:tc>
              </a:tr>
              <a:tr h="1339552">
                <a:tc>
                  <a:txBody>
                    <a:bodyPr/>
                    <a:lstStyle/>
                    <a:p>
                      <a:r>
                        <a:rPr lang="hr-HR" b="1" dirty="0" smtClean="0"/>
                        <a:t>PASSWORDS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noProof="0" dirty="0" smtClean="0"/>
                        <a:t>Never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baseline="0" noProof="0" smtClean="0"/>
                        <a:t>tell anyone </a:t>
                      </a:r>
                      <a:r>
                        <a:rPr lang="en-US" baseline="0" noProof="0" dirty="0" smtClean="0"/>
                        <a:t>your password.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hr-HR" baseline="0" dirty="0" smtClean="0"/>
                        <a:t>....................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hr-HR" baseline="0" dirty="0" smtClean="0"/>
                        <a:t>....................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hr-HR" baseline="0" dirty="0" smtClean="0"/>
                        <a:t>...................</a:t>
                      </a:r>
                      <a:endParaRPr lang="en-GB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lang="hr-HR" b="1" dirty="0" smtClean="0"/>
                        <a:t>E-MAILS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noProof="0" dirty="0" smtClean="0"/>
                        <a:t>Don’t reply to unknown e-mails.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noProof="0" dirty="0" smtClean="0"/>
                        <a:t>..........................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734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Safety on the Net</vt:lpstr>
      <vt:lpstr>How can you stay safe online? Complete the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on the Net</dc:title>
  <dc:creator>Nina</dc:creator>
  <cp:lastModifiedBy>Nina</cp:lastModifiedBy>
  <cp:revision>2</cp:revision>
  <dcterms:created xsi:type="dcterms:W3CDTF">2016-03-26T11:59:50Z</dcterms:created>
  <dcterms:modified xsi:type="dcterms:W3CDTF">2016-04-21T18:29:18Z</dcterms:modified>
</cp:coreProperties>
</file>