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6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1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7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5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2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1657-A064-43C0-8559-DF51C12E062D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E0D4-1908-47DD-90BC-DF81F8E3E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7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has Smart Alec done?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7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played </a:t>
            </a:r>
            <a:r>
              <a:rPr lang="en-US" dirty="0" smtClean="0"/>
              <a:t>golf.</a:t>
            </a:r>
          </a:p>
          <a:p>
            <a:pPr marL="0" indent="0">
              <a:buNone/>
            </a:pPr>
            <a:r>
              <a:rPr lang="en-US" dirty="0" smtClean="0"/>
              <a:t>He has played tennis.</a:t>
            </a:r>
          </a:p>
          <a:p>
            <a:pPr marL="0" indent="0">
              <a:buNone/>
            </a:pPr>
            <a:r>
              <a:rPr lang="en-US" dirty="0" smtClean="0"/>
              <a:t>He has played football.</a:t>
            </a:r>
          </a:p>
          <a:p>
            <a:pPr marL="0" indent="0">
              <a:buNone/>
            </a:pPr>
            <a:r>
              <a:rPr lang="en-US" dirty="0" smtClean="0"/>
              <a:t>He has played basketball.</a:t>
            </a:r>
          </a:p>
          <a:p>
            <a:pPr marL="0" indent="0">
              <a:buNone/>
            </a:pPr>
            <a:r>
              <a:rPr lang="en-US" dirty="0" smtClean="0"/>
              <a:t>He has played ice hockey.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won </a:t>
            </a:r>
            <a:r>
              <a:rPr lang="en-US" dirty="0" smtClean="0"/>
              <a:t>lots of trophies.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2099257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Nina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10"/>
            <a:ext cx="2114435" cy="14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Untitl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9" y="2204864"/>
            <a:ext cx="2160239" cy="162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Untitled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45" y="2204864"/>
            <a:ext cx="2066520" cy="17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Desktop\Untitled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" y="4437112"/>
            <a:ext cx="2160239" cy="17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23" y="4222729"/>
            <a:ext cx="2080764" cy="19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624"/>
            <a:ext cx="4038600" cy="6081539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climbed </a:t>
            </a:r>
            <a:r>
              <a:rPr lang="en-US" dirty="0" smtClean="0"/>
              <a:t>Mount Everest twice.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travelled </a:t>
            </a:r>
            <a:r>
              <a:rPr lang="en-US" dirty="0" smtClean="0"/>
              <a:t>to every continent. 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seen </a:t>
            </a:r>
            <a:r>
              <a:rPr lang="en-US" dirty="0" smtClean="0"/>
              <a:t>the pyramids in Egypt.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flown  </a:t>
            </a:r>
            <a:r>
              <a:rPr lang="en-US" dirty="0" smtClean="0"/>
              <a:t>in a balloon.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ridden  </a:t>
            </a:r>
            <a:r>
              <a:rPr lang="en-US" dirty="0" smtClean="0"/>
              <a:t>a camel.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b="1" dirty="0" smtClean="0"/>
              <a:t>has fallen </a:t>
            </a:r>
            <a:r>
              <a:rPr lang="en-US" dirty="0" smtClean="0"/>
              <a:t>into a hole in the pavement.</a:t>
            </a:r>
            <a:endParaRPr lang="en-US" dirty="0"/>
          </a:p>
        </p:txBody>
      </p:sp>
      <p:pic>
        <p:nvPicPr>
          <p:cNvPr id="2050" name="Picture 2" descr="C:\Users\Nina\Desktop\Untitled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" y="2276872"/>
            <a:ext cx="18873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Untitle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1424111" cy="12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Untitled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" y="4489479"/>
            <a:ext cx="1800200" cy="1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Untitled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01" y="4365104"/>
            <a:ext cx="2278063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18" y="332656"/>
            <a:ext cx="2040227" cy="14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" y="332656"/>
            <a:ext cx="1765779" cy="148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What has Smart Alec done?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Smart Alec done?</dc:title>
  <dc:creator>Nina</dc:creator>
  <cp:lastModifiedBy>Nina</cp:lastModifiedBy>
  <cp:revision>7</cp:revision>
  <dcterms:created xsi:type="dcterms:W3CDTF">2017-04-20T10:58:42Z</dcterms:created>
  <dcterms:modified xsi:type="dcterms:W3CDTF">2017-04-20T11:53:13Z</dcterms:modified>
</cp:coreProperties>
</file>