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09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0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3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4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9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0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6416-50C3-4910-BE60-DA4569E3EB78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0C1A-272F-4A31-AECA-9E52AFB4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0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have the people done?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Present Perfect 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1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188640"/>
            <a:ext cx="4824536" cy="655272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He has been on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the radio    </a:t>
            </a:r>
            <a:r>
              <a:rPr lang="hr-HR" b="1" dirty="0" smtClean="0">
                <a:solidFill>
                  <a:srgbClr val="C00000"/>
                </a:solidFill>
              </a:rPr>
              <a:t>         </a:t>
            </a:r>
            <a:r>
              <a:rPr lang="en-US" b="1" dirty="0" smtClean="0">
                <a:solidFill>
                  <a:srgbClr val="C00000"/>
                </a:solidFill>
              </a:rPr>
              <a:t>b) on TV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She has read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Oliver Twist    b) Christmas Carol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The team have won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a)The Europa League                  b) the Champions League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She has broken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a) her arm        b) her leg</a:t>
            </a:r>
          </a:p>
        </p:txBody>
      </p:sp>
      <p:pic>
        <p:nvPicPr>
          <p:cNvPr id="1026" name="Picture 2" descr="C:\Users\Nina\Desktop\10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03244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100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396044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100 - Copy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367240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100 - Copy (3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38164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Nina\AppData\Local\Microsoft\Windows\Temporary Internet Files\Content.IE5\A1ZP1ZZZ\Tick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678" y="783194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Nina\AppData\Local\Microsoft\Windows\Temporary Internet Files\Content.IE5\A1ZP1ZZZ\Tick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62" y="289942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Nina\AppData\Local\Microsoft\Windows\Temporary Internet Files\Content.IE5\A1ZP1ZZZ\Tick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159019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381328"/>
            <a:ext cx="3778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16632"/>
            <a:ext cx="4752528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5</a:t>
            </a:r>
            <a:r>
              <a:rPr lang="en-US" dirty="0" smtClean="0"/>
              <a:t>) They have seen 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Star Wars  </a:t>
            </a:r>
            <a:r>
              <a:rPr lang="hr-HR" b="1" dirty="0" smtClean="0">
                <a:solidFill>
                  <a:srgbClr val="C00000"/>
                </a:solidFill>
              </a:rPr>
              <a:t>                           </a:t>
            </a:r>
            <a:r>
              <a:rPr lang="en-US" b="1" dirty="0" smtClean="0">
                <a:solidFill>
                  <a:srgbClr val="C00000"/>
                </a:solidFill>
              </a:rPr>
              <a:t>b) Casino Royale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They have done 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The London Marathon  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The New York Marathon</a:t>
            </a:r>
          </a:p>
          <a:p>
            <a:pPr marL="514350" indent="-514350">
              <a:buAutoNum type="alphaLcParenR"/>
            </a:pP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rabicParenR" startAt="7"/>
            </a:pPr>
            <a:r>
              <a:rPr lang="en-US" dirty="0" smtClean="0"/>
              <a:t>He has driven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a go-kart   b) a racing car</a:t>
            </a:r>
          </a:p>
          <a:p>
            <a:pPr marL="514350" indent="-514350">
              <a:buAutoNum type="alphaLcParenR"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8) She has written books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a) about horses   b) about dogs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Nina\Desktop\100 - Copy (4)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03244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100 - Copy (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100 - Copy (6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5" y="3476262"/>
            <a:ext cx="3948861" cy="153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na\Desktop\Untitled  1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6827"/>
            <a:ext cx="3888432" cy="164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Nina\AppData\Local\Microsoft\Windows\Temporary Internet Files\Content.IE5\A1ZP1ZZZ\Tick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420888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3376"/>
            <a:ext cx="3778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93296"/>
            <a:ext cx="3778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169" y="4437112"/>
            <a:ext cx="3778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4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have the people done?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the people done?</dc:title>
  <dc:creator>Nina</dc:creator>
  <cp:lastModifiedBy>Nina</cp:lastModifiedBy>
  <cp:revision>6</cp:revision>
  <dcterms:created xsi:type="dcterms:W3CDTF">2017-04-20T11:17:32Z</dcterms:created>
  <dcterms:modified xsi:type="dcterms:W3CDTF">2017-04-20T11:52:07Z</dcterms:modified>
</cp:coreProperties>
</file>