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44" r:id="rId3"/>
  </p:sld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hr-HR" altLang="sr-Latn-RS" noProof="0" smtClean="0"/>
              <a:t>Uredite stil naslova matrice</a:t>
            </a:r>
            <a:endParaRPr lang="en-US" altLang="sr-Latn-R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  <a:endParaRPr lang="en-US" altLang="sr-Latn-R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832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591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08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775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32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962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9597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3943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43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30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599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833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199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598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ut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ut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avokut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56" name="Pravokut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avokut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avokut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avokut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rostoručn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rostoručn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rostoručn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rostoručn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rostoručn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rostoručn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rostoručn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rostoručn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rostoručn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rostoručn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rostoručn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rostoručn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rostoručn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ut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ut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ut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ut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ut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ut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6998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avni poveznik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avni povez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avni povez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avni povez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ni povez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768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26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586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56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872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23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Muokkaa tekstin perustyylejä napsauttamalla</a:t>
            </a:r>
          </a:p>
          <a:p>
            <a:pPr lvl="1"/>
            <a:r>
              <a:rPr lang="en-US" altLang="sr-Latn-RS" smtClean="0"/>
              <a:t>Toinen taso</a:t>
            </a:r>
          </a:p>
          <a:p>
            <a:pPr lvl="2"/>
            <a:r>
              <a:rPr lang="en-US" altLang="sr-Latn-RS" smtClean="0"/>
              <a:t>Kolmas taso</a:t>
            </a:r>
          </a:p>
          <a:p>
            <a:pPr lvl="3"/>
            <a:r>
              <a:rPr lang="en-US" altLang="sr-Latn-RS" smtClean="0"/>
              <a:t>Neljäs taso</a:t>
            </a:r>
          </a:p>
          <a:p>
            <a:pPr lvl="4"/>
            <a:r>
              <a:rPr lang="en-US" altLang="sr-Latn-RS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43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ut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ut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avokut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A39D44-93B1-4469-9543-7C75B2BD25D9}" type="datetimeFigureOut">
              <a:rPr lang="hr-HR" smtClean="0"/>
              <a:t>2.5.2016.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BD2957D-C3D4-4B19-A16D-12F6692A7235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dirty="0" err="1" smtClean="0"/>
              <a:t>Majina</a:t>
            </a:r>
            <a:r>
              <a:rPr lang="hr-HR" sz="6600" dirty="0" smtClean="0"/>
              <a:t> lekcija</a:t>
            </a:r>
            <a:endParaRPr lang="hr-HR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Odgovorno korištenje </a:t>
            </a:r>
            <a:r>
              <a:rPr lang="hr-HR" sz="2800" dirty="0" err="1" smtClean="0"/>
              <a:t>interneta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359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30" y="0"/>
            <a:ext cx="501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48"/>
            <a:ext cx="9144000" cy="61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91" y="0"/>
            <a:ext cx="4894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85"/>
            <a:ext cx="9144000" cy="61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17" y="0"/>
            <a:ext cx="5039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27" y="0"/>
            <a:ext cx="4911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37"/>
            <a:ext cx="9144000" cy="64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icking clock design template">
  <a:themeElements>
    <a:clrScheme name="Tema sustav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Ticking clock design template</Template>
  <TotalTime>6</TotalTime>
  <Words>5</Words>
  <Application>Microsoft Office PowerPoint</Application>
  <PresentationFormat>Prikaz na zaslonu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Ticking clock design template</vt:lpstr>
      <vt:lpstr>Tema sustava Office</vt:lpstr>
      <vt:lpstr>Metro</vt:lpstr>
      <vt:lpstr>Majina lekcija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Majina lekcija</dc:title>
  <dc:creator>user</dc:creator>
  <cp:lastModifiedBy>user</cp:lastModifiedBy>
  <cp:revision>1</cp:revision>
  <dcterms:created xsi:type="dcterms:W3CDTF">2016-05-02T08:13:55Z</dcterms:created>
  <dcterms:modified xsi:type="dcterms:W3CDTF">2016-05-02T08:20:08Z</dcterms:modified>
</cp:coreProperties>
</file>