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6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25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46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2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3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3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54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18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8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7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CB43-DB7E-49B5-8F4E-D7E6FAF8436A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7A11-9973-4F1D-8EC2-81EC2BC3D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1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happy ending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4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16632"/>
            <a:ext cx="4176464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steal   /</a:t>
            </a:r>
            <a:r>
              <a:rPr lang="en-US" b="1" dirty="0" err="1" smtClean="0"/>
              <a:t>stiːl</a:t>
            </a:r>
            <a:r>
              <a:rPr lang="en-US" b="1" dirty="0" smtClean="0"/>
              <a:t>/ </a:t>
            </a:r>
            <a:r>
              <a:rPr lang="en-US" dirty="0" smtClean="0"/>
              <a:t>to take something without the permission of the owner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thief (thieves, pl.) /</a:t>
            </a:r>
            <a:r>
              <a:rPr lang="en-US" b="1" dirty="0" err="1" smtClean="0"/>
              <a:t>θiːf</a:t>
            </a:r>
            <a:r>
              <a:rPr lang="en-US" b="1" dirty="0" smtClean="0"/>
              <a:t>/ </a:t>
            </a:r>
          </a:p>
          <a:p>
            <a:pPr marL="0" indent="0">
              <a:buNone/>
            </a:pPr>
            <a:r>
              <a:rPr lang="en-US" dirty="0" smtClean="0"/>
              <a:t>a person who steals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switch /</a:t>
            </a:r>
            <a:r>
              <a:rPr lang="en-US" b="1" dirty="0" err="1" smtClean="0"/>
              <a:t>swɪtʃ</a:t>
            </a:r>
            <a:r>
              <a:rPr lang="en-US" b="1" dirty="0" smtClean="0"/>
              <a:t>/ </a:t>
            </a:r>
            <a:r>
              <a:rPr lang="en-US" dirty="0" smtClean="0"/>
              <a:t>a device which turns on or off the electric current</a:t>
            </a:r>
          </a:p>
          <a:p>
            <a:pPr marL="0" indent="0">
              <a:buNone/>
            </a:pPr>
            <a:r>
              <a:rPr lang="en-US" b="1" dirty="0" smtClean="0"/>
              <a:t>rival /ˈ</a:t>
            </a:r>
            <a:r>
              <a:rPr lang="en-US" b="1" dirty="0" err="1" smtClean="0"/>
              <a:t>raɪvəl</a:t>
            </a:r>
            <a:r>
              <a:rPr lang="en-US" b="1" dirty="0" smtClean="0"/>
              <a:t>/ </a:t>
            </a:r>
            <a:r>
              <a:rPr lang="en-US" dirty="0" smtClean="0"/>
              <a:t>people who compete for the same object</a:t>
            </a:r>
            <a:endParaRPr lang="en-US" dirty="0"/>
          </a:p>
        </p:txBody>
      </p:sp>
      <p:pic>
        <p:nvPicPr>
          <p:cNvPr id="1026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" y="260648"/>
            <a:ext cx="468379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451972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400521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Desktop\Untitl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5" y="5157192"/>
            <a:ext cx="431530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0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16632"/>
            <a:ext cx="3960440" cy="6626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You must turn left here.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 show your passport.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mustn’t swim here.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mustn’t take photographs.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 stop.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mustn’t touch the exhibits.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 switch off your mobile phone.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mustn’t talk.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mustn’t cross the road. 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must wear a hard hat.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pic>
        <p:nvPicPr>
          <p:cNvPr id="2050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43153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Untitled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1296144" cy="147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Untitled - Copy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1512168" cy="15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na\Desktop\Untitled - Copy (3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4" y="2111375"/>
            <a:ext cx="1463176" cy="159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Nina\Desktop\Untitled - Copy (4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9523"/>
            <a:ext cx="1600321" cy="149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Nina\Desktop\Untitled - Copy (5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64" y="2228730"/>
            <a:ext cx="155199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Nina\Desktop\Untitled - Copy (6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2" y="4005064"/>
            <a:ext cx="1679200" cy="159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Nina\Desktop\Untitled - Copy (7)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195" y="4127730"/>
            <a:ext cx="1565838" cy="146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Nina\Desktop\Untitled - Copy (8)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256" y="4127730"/>
            <a:ext cx="1375792" cy="118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Nina\Desktop\Untitled - Copy (9)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92" y="5607932"/>
            <a:ext cx="1477963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60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words and translate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............ /</a:t>
            </a:r>
            <a:r>
              <a:rPr lang="hr-HR" dirty="0" err="1" smtClean="0"/>
              <a:t>stiːl</a:t>
            </a:r>
            <a:r>
              <a:rPr lang="hr-HR" dirty="0" smtClean="0"/>
              <a:t>/ </a:t>
            </a:r>
          </a:p>
          <a:p>
            <a:pPr marL="0" indent="0">
              <a:buNone/>
            </a:pPr>
            <a:r>
              <a:rPr lang="hr-HR" dirty="0" smtClean="0"/>
              <a:t>............ </a:t>
            </a:r>
            <a:r>
              <a:rPr lang="el-GR" dirty="0" smtClean="0"/>
              <a:t>/θ</a:t>
            </a:r>
            <a:r>
              <a:rPr lang="hr-HR" dirty="0" err="1" smtClean="0"/>
              <a:t>iːf</a:t>
            </a:r>
            <a:r>
              <a:rPr lang="hr-HR" dirty="0" smtClean="0"/>
              <a:t>/ </a:t>
            </a:r>
          </a:p>
          <a:p>
            <a:pPr marL="0" indent="0">
              <a:buNone/>
            </a:pPr>
            <a:r>
              <a:rPr lang="hr-HR" dirty="0" smtClean="0"/>
              <a:t>........... /</a:t>
            </a:r>
            <a:r>
              <a:rPr lang="hr-HR" dirty="0" err="1" smtClean="0"/>
              <a:t>swɪtʃ</a:t>
            </a:r>
            <a:r>
              <a:rPr lang="hr-HR" dirty="0" smtClean="0"/>
              <a:t>/ </a:t>
            </a:r>
          </a:p>
          <a:p>
            <a:pPr marL="0" indent="0">
              <a:buNone/>
            </a:pPr>
            <a:r>
              <a:rPr lang="hr-HR" dirty="0" smtClean="0"/>
              <a:t>........... /ˈ</a:t>
            </a:r>
            <a:r>
              <a:rPr lang="hr-HR" dirty="0" err="1" smtClean="0"/>
              <a:t>raɪvəl</a:t>
            </a:r>
            <a:r>
              <a:rPr lang="hr-HR" dirty="0" smtClean="0"/>
              <a:t>/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5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happy ending</vt:lpstr>
      <vt:lpstr>PowerPoint Presentation</vt:lpstr>
      <vt:lpstr>PowerPoint Presentation</vt:lpstr>
      <vt:lpstr>Write the words and translate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happy ending</dc:title>
  <dc:creator>Nina</dc:creator>
  <cp:lastModifiedBy>Nina</cp:lastModifiedBy>
  <cp:revision>6</cp:revision>
  <dcterms:created xsi:type="dcterms:W3CDTF">2017-04-20T10:03:12Z</dcterms:created>
  <dcterms:modified xsi:type="dcterms:W3CDTF">2017-04-20T10:44:34Z</dcterms:modified>
</cp:coreProperties>
</file>