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3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7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0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5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4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6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7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A216-FFB0-46B6-89F8-877D1038593A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D88F9-5911-4077-954C-9AF9DB55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r/url?sa=i&amp;rct=j&amp;q=&amp;esrc=s&amp;source=images&amp;cd=&amp;cad=rja&amp;uact=8&amp;ved=0ahUKEwjhoP2BmsrMAhXBfhoKHSXvD5MQjRwIBw&amp;url=http://www.snapdeal.com/products/cameras-digital-cameras&amp;psig=AFQjCNFdlv5qBpmoTxe8lNA01YLCyWgDBw&amp;ust=146278744317416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r/url?sa=i&amp;rct=j&amp;q=&amp;esrc=s&amp;source=images&amp;cd=&amp;cad=rja&amp;uact=8&amp;ved=0ahUKEwiNhM7ErsrMAhVI5xoKHfxxBJkQjRwIBw&amp;url=http://www.alamy.com/stock-photo-telephone-engineer-connecting-wires-in-a-bt-roadside-cabinet-hereford-57569015.html&amp;psig=AFQjCNGwo1mL_TjS2ytdFl3jGhcu3Ro5Tg&amp;ust=146279288658092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r/url?sa=i&amp;rct=j&amp;q=&amp;esrc=s&amp;source=images&amp;cd=&amp;cad=rja&amp;uact=8&amp;ved=0ahUKEwijt8WfnMrMAhWH2BoKHXPICigQjRwIBw&amp;url=http://www.clipartpanda.com/categories/school-bus-clip-art-for-kids&amp;bvm=bv.121421273,d.ZGg&amp;psig=AFQjCNHfzS36G7qw6PFxw674j85nQNvCgA&amp;ust=146278797563282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jw-umc.org/wp-content/uploads/SchoolBusBackpac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r/url?sa=i&amp;rct=j&amp;q=&amp;esrc=s&amp;source=images&amp;cd=&amp;cad=rja&amp;uact=8&amp;ved=0ahUKEwjdvNDRncrMAhWDCBoKHTkZBnAQjRwIBw&amp;url=http://www.macdigger.ru/iphone-ipod/umnyj-chexol-snap-6-prevratit-iphone-6-plus-v-polnocennyj-kamerofon-video.html&amp;bvm=bv.121421273,d.ZGg&amp;psig=AFQjCNE3jQ7VW56mcW2pBr4_8UkCSErAlg&amp;ust=146278839675014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google.hr/url?sa=i&amp;rct=j&amp;q=&amp;esrc=s&amp;source=images&amp;cd=&amp;cad=rja&amp;uact=8&amp;ved=0ahUKEwinpdC5nsrMAhXJiRoKHeUgDFoQjRwIBw&amp;url=http://www.techlicious.com/blog/norway-digital-hd-radio-transition/&amp;bvm=bv.121421273,d.ZGg&amp;psig=AFQjCNG4NgmJ8vcyiqHn2azix8hjXPoDZQ&amp;ust=146278860166756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hr/url?sa=i&amp;rct=j&amp;q=&amp;esrc=s&amp;source=images&amp;cd=&amp;cad=rja&amp;uact=8&amp;ved=0ahUKEwji6_fZoMrMAhXFSRoKHfBAAgMQjRwIBw&amp;url=http://blog.etechparts.com/?attachment_id%3D5848&amp;bvm=bv.121421273,d.ZGg&amp;psig=AFQjCNECsuue32gv8DhiM21Ak_D2D3qGeQ&amp;ust=146278923560310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hyperlink" Target="http://www.google.hr/url?sa=i&amp;rct=j&amp;q=&amp;esrc=s&amp;source=images&amp;cd=&amp;cad=rja&amp;uact=8&amp;ved=0ahUKEwimoajFosrMAhVJ2xoKHRB_CBwQjRwIBw&amp;url=http://www.proprofs.com/flashcards/story.php?title%3Dways-of-walking_1&amp;bvm=bv.121421273,d.ZGg&amp;psig=AFQjCNFcZXpAutlxdCOKQvKAIJsYkxnPIA&amp;ust=14627897178684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hr/url?sa=i&amp;rct=j&amp;q=&amp;esrc=s&amp;source=images&amp;cd=&amp;cad=rja&amp;uact=8&amp;ved=0ahUKEwjdv-zYpMrMAhWLSRoKHXcEBKsQjRwIBw&amp;url=http://www.memrise.com/mem/1552873/bump-into-sb/&amp;bvm=bv.121421273,d.ZGg&amp;psig=AFQjCNFzEtYPEHdXgRgCrFZABSApuC-AlQ&amp;ust=146279029857924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google.hr/url?sa=i&amp;rct=j&amp;q=&amp;esrc=s&amp;source=images&amp;cd=&amp;cad=rja&amp;uact=8&amp;ved=0ahUKEwi_ksqipcrMAhWH5xoKHZtfDTsQjRwIBw&amp;url=http://www.shutterstock.com/pic-13155811/stock-photo-young-man-falling-studio-isolated.html&amp;bvm=bv.121421273,d.ZGg&amp;psig=AFQjCNGZSD-jaWB5kp6-a0Lshr9dXAcy-w&amp;ust=146279041460005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en-US" dirty="0" smtClean="0"/>
              <a:t>Ashley’s camera - vocabulary</a:t>
            </a:r>
            <a:endParaRPr lang="en-US" dirty="0"/>
          </a:p>
        </p:txBody>
      </p:sp>
      <p:pic>
        <p:nvPicPr>
          <p:cNvPr id="4" name="irc_mi" descr="http://n2.sdlcdn.com/imgs/a/u/n/large/Nikon-CoolPix-S2900-Digital-Camera-SDL864783649-1-0d20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953385" cy="3456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05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16632"/>
            <a:ext cx="4824536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came</a:t>
            </a:r>
          </a:p>
          <a:p>
            <a:pPr marL="0" indent="0">
              <a:buNone/>
            </a:pPr>
            <a:r>
              <a:rPr lang="en-US" sz="3200" dirty="0" smtClean="0"/>
              <a:t>explained </a:t>
            </a:r>
          </a:p>
          <a:p>
            <a:pPr marL="0" indent="0">
              <a:buNone/>
            </a:pPr>
            <a:r>
              <a:rPr lang="en-US" sz="3200" dirty="0" smtClean="0"/>
              <a:t>was a telephone engineer</a:t>
            </a:r>
          </a:p>
          <a:p>
            <a:pPr marL="0" indent="0">
              <a:buNone/>
            </a:pPr>
            <a:r>
              <a:rPr lang="en-US" sz="3200" dirty="0" smtClean="0"/>
              <a:t>got up/brushed off</a:t>
            </a:r>
          </a:p>
          <a:p>
            <a:pPr marL="0" indent="0">
              <a:buNone/>
            </a:pPr>
            <a:r>
              <a:rPr lang="en-US" sz="3200" dirty="0" smtClean="0"/>
              <a:t>was repair</a:t>
            </a:r>
            <a:r>
              <a:rPr lang="hr-HR" sz="3200" dirty="0" smtClean="0"/>
              <a:t>ing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laughed/was very embarrassed</a:t>
            </a:r>
          </a:p>
        </p:txBody>
      </p:sp>
      <p:pic>
        <p:nvPicPr>
          <p:cNvPr id="5" name="irc_mi" descr="http://c8.alamy.com/comp/D9JDT7/telephone-engineer-connecting-wires-in-a-bt-roadside-cabinet-hereford-D9JDT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81642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93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Ashley wanted to </a:t>
            </a:r>
            <a:r>
              <a:rPr lang="en-US" b="1" dirty="0" smtClean="0"/>
              <a:t>try out </a:t>
            </a:r>
            <a:r>
              <a:rPr lang="en-US" dirty="0" smtClean="0"/>
              <a:t>his digital camera.</a:t>
            </a:r>
          </a:p>
          <a:p>
            <a:pPr marL="0" indent="0">
              <a:buNone/>
            </a:pPr>
            <a:r>
              <a:rPr lang="en-US" b="1" dirty="0" smtClean="0"/>
              <a:t>try out  /ˈ</a:t>
            </a:r>
            <a:r>
              <a:rPr lang="en-US" b="1" dirty="0" err="1" smtClean="0"/>
              <a:t>traɪaʊt</a:t>
            </a:r>
            <a:r>
              <a:rPr lang="en-US" b="1" dirty="0" smtClean="0"/>
              <a:t>/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b="1" dirty="0" smtClean="0"/>
              <a:t>got off </a:t>
            </a:r>
            <a:r>
              <a:rPr lang="en-US" dirty="0" smtClean="0"/>
              <a:t>the bus in the High Street.</a:t>
            </a:r>
          </a:p>
          <a:p>
            <a:pPr marL="0" indent="0">
              <a:buNone/>
            </a:pPr>
            <a:r>
              <a:rPr lang="en-US" b="1" dirty="0" smtClean="0"/>
              <a:t>got off / got on (the bus)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had to help the teacher with </a:t>
            </a:r>
            <a:r>
              <a:rPr lang="en-US" b="1" dirty="0" smtClean="0"/>
              <a:t>the register.</a:t>
            </a:r>
          </a:p>
          <a:p>
            <a:pPr marL="0" indent="0">
              <a:buNone/>
            </a:pPr>
            <a:r>
              <a:rPr lang="en-US" b="1" dirty="0" smtClean="0"/>
              <a:t>register </a:t>
            </a:r>
            <a:r>
              <a:rPr lang="en-US" dirty="0" smtClean="0"/>
              <a:t>/ˈ</a:t>
            </a:r>
            <a:r>
              <a:rPr lang="en-US" dirty="0" err="1" smtClean="0"/>
              <a:t>redʒɪstər</a:t>
            </a:r>
            <a:r>
              <a:rPr lang="en-US" dirty="0" smtClean="0"/>
              <a:t>/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test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book with a list of names </a:t>
            </a:r>
            <a:endParaRPr lang="en-US" dirty="0"/>
          </a:p>
        </p:txBody>
      </p:sp>
      <p:pic>
        <p:nvPicPr>
          <p:cNvPr id="5" name="irc_mi" descr="http://images.clipartpanda.com/leaving-clipart-img_1186165494936_141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1388745" cy="156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hoolBusBackpack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97680"/>
            <a:ext cx="1716405" cy="196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2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258816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Ashley looked round for something else to </a:t>
            </a:r>
            <a:r>
              <a:rPr lang="en-US" b="1" dirty="0" smtClean="0"/>
              <a:t>snap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snap /</a:t>
            </a:r>
            <a:r>
              <a:rPr lang="en-US" b="1" dirty="0" err="1" smtClean="0"/>
              <a:t>snæp</a:t>
            </a:r>
            <a:r>
              <a:rPr lang="en-US" b="1" dirty="0" smtClean="0"/>
              <a:t>/ </a:t>
            </a:r>
          </a:p>
          <a:p>
            <a:pPr marL="0" indent="0">
              <a:buNone/>
            </a:pPr>
            <a:r>
              <a:rPr lang="en-US" dirty="0" smtClean="0"/>
              <a:t>He</a:t>
            </a:r>
            <a:r>
              <a:rPr lang="en-US" b="1" dirty="0" smtClean="0"/>
              <a:t> switched on </a:t>
            </a:r>
            <a:r>
              <a:rPr lang="en-US" dirty="0" smtClean="0"/>
              <a:t>the radio.</a:t>
            </a:r>
          </a:p>
          <a:p>
            <a:pPr marL="0" indent="0">
              <a:buNone/>
            </a:pPr>
            <a:r>
              <a:rPr lang="en-US" b="1" dirty="0" smtClean="0"/>
              <a:t>switch on / switch off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They were </a:t>
            </a:r>
            <a:r>
              <a:rPr lang="en-US" b="1" dirty="0" smtClean="0"/>
              <a:t>looking for </a:t>
            </a:r>
            <a:r>
              <a:rPr lang="en-US" dirty="0" smtClean="0"/>
              <a:t>him.</a:t>
            </a:r>
          </a:p>
          <a:p>
            <a:pPr marL="0" indent="0">
              <a:buNone/>
            </a:pPr>
            <a:r>
              <a:rPr lang="en-US" b="1" dirty="0" smtClean="0"/>
              <a:t>look for</a:t>
            </a:r>
          </a:p>
          <a:p>
            <a:pPr marL="0" indent="0">
              <a:buNone/>
            </a:pPr>
            <a:r>
              <a:rPr lang="en-US" dirty="0" smtClean="0"/>
              <a:t>He</a:t>
            </a:r>
            <a:r>
              <a:rPr lang="en-US" b="1" dirty="0" smtClean="0"/>
              <a:t> </a:t>
            </a:r>
            <a:r>
              <a:rPr lang="en-US" b="1" dirty="0" err="1" smtClean="0"/>
              <a:t>dialled</a:t>
            </a:r>
            <a:r>
              <a:rPr lang="en-US" b="1" dirty="0" smtClean="0"/>
              <a:t> </a:t>
            </a:r>
            <a:r>
              <a:rPr lang="en-US" dirty="0" smtClean="0"/>
              <a:t>999. </a:t>
            </a:r>
          </a:p>
          <a:p>
            <a:pPr marL="0" indent="0">
              <a:buNone/>
            </a:pPr>
            <a:r>
              <a:rPr lang="en-US" b="1" dirty="0" smtClean="0"/>
              <a:t>dial /ˈ</a:t>
            </a:r>
            <a:r>
              <a:rPr lang="en-US" b="1" dirty="0" err="1" smtClean="0"/>
              <a:t>daɪəl</a:t>
            </a:r>
            <a:r>
              <a:rPr lang="en-US" b="1" dirty="0" smtClean="0"/>
              <a:t>/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take a lot of photos quickly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try to find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choose numbers on the phone</a:t>
            </a:r>
            <a:endParaRPr lang="en-US" dirty="0"/>
          </a:p>
        </p:txBody>
      </p:sp>
      <p:pic>
        <p:nvPicPr>
          <p:cNvPr id="5" name="irc_mi" descr="http://www.macdigger.ru/wp-content/uploads/2014/10/snap-6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194421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techlicious.com/images/av/man-in-car-using-radio-hd-shutterstock-510px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151216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gPopup" descr="A person in a Phone Box using the Telephone Key Pad. Stock Pho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376264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6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88640"/>
            <a:ext cx="4104456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battery was </a:t>
            </a:r>
            <a:r>
              <a:rPr lang="en-US" b="1" dirty="0" smtClean="0"/>
              <a:t>dead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a dead battery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He decided </a:t>
            </a:r>
            <a:r>
              <a:rPr lang="en-US" b="1" dirty="0" smtClean="0"/>
              <a:t>to escape.</a:t>
            </a:r>
          </a:p>
          <a:p>
            <a:pPr marL="0" indent="0">
              <a:buNone/>
            </a:pPr>
            <a:r>
              <a:rPr lang="en-US" b="1" dirty="0" smtClean="0"/>
              <a:t>escape /</a:t>
            </a:r>
            <a:r>
              <a:rPr lang="en-US" b="1" dirty="0" err="1" smtClean="0"/>
              <a:t>ɪˈskeɪp</a:t>
            </a:r>
            <a:r>
              <a:rPr lang="en-US" b="1" dirty="0" smtClean="0"/>
              <a:t>/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He</a:t>
            </a:r>
            <a:r>
              <a:rPr lang="en-US" b="1" dirty="0" smtClean="0"/>
              <a:t> crept </a:t>
            </a:r>
            <a:r>
              <a:rPr lang="en-US" dirty="0" smtClean="0"/>
              <a:t>into the kitchen.</a:t>
            </a:r>
          </a:p>
          <a:p>
            <a:pPr marL="0" indent="0">
              <a:buNone/>
            </a:pPr>
            <a:r>
              <a:rPr lang="en-US" dirty="0" smtClean="0"/>
              <a:t>creep-crept-crept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60432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empty battery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run away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move with the body close to the ground</a:t>
            </a:r>
            <a:endParaRPr lang="en-US" dirty="0"/>
          </a:p>
        </p:txBody>
      </p:sp>
      <p:pic>
        <p:nvPicPr>
          <p:cNvPr id="5" name="irc_mi" descr="http://blog.etechparts.com/wp-content/uploads/2014/06/iphone-5-dead-battery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188640"/>
            <a:ext cx="1872615" cy="187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experiencepr.files.wordpress.com/2007/08/crawl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331523" cy="222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6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Ashley </a:t>
            </a:r>
            <a:r>
              <a:rPr lang="en-US" b="1" dirty="0" smtClean="0"/>
              <a:t>ran straight into </a:t>
            </a:r>
            <a:r>
              <a:rPr lang="en-US" dirty="0" smtClean="0"/>
              <a:t>him.</a:t>
            </a:r>
          </a:p>
          <a:p>
            <a:pPr marL="0" indent="0">
              <a:buNone/>
            </a:pPr>
            <a:r>
              <a:rPr lang="en-US" b="1" dirty="0" smtClean="0"/>
              <a:t>run into somebody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 man </a:t>
            </a:r>
            <a:r>
              <a:rPr lang="en-US" b="1" dirty="0" smtClean="0"/>
              <a:t>fell backwards.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en-US" b="1" dirty="0" smtClean="0"/>
              <a:t>to bump into somebody</a:t>
            </a:r>
            <a:endParaRPr lang="en-US" b="1" dirty="0"/>
          </a:p>
        </p:txBody>
      </p:sp>
      <p:pic>
        <p:nvPicPr>
          <p:cNvPr id="8" name="irc_mi" descr="http://www.memrise.com/s3_proxy/?f=uploads/mems/1447102000130629172107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30" y="1409125"/>
            <a:ext cx="193873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mage.shutterstock.com/z/stock-photo-young-man-falling-studio-isolated-1315581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97" y="3573016"/>
            <a:ext cx="2392007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7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the words and translate them.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............... /ˈ</a:t>
            </a:r>
            <a:r>
              <a:rPr lang="hr-HR" dirty="0" err="1"/>
              <a:t>traɪaʊt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............... </a:t>
            </a:r>
            <a:r>
              <a:rPr lang="hr-HR" dirty="0" smtClean="0"/>
              <a:t>/’</a:t>
            </a:r>
            <a:r>
              <a:rPr lang="hr-HR" dirty="0" err="1" smtClean="0"/>
              <a:t>ɡet</a:t>
            </a:r>
            <a:r>
              <a:rPr lang="hr-HR" dirty="0" smtClean="0"/>
              <a:t>’</a:t>
            </a:r>
            <a:r>
              <a:rPr lang="hr-HR" dirty="0" err="1" smtClean="0">
                <a:latin typeface="Lucida Sans Unicode"/>
                <a:cs typeface="Lucida Sans Unicode"/>
              </a:rPr>
              <a:t>ɒn</a:t>
            </a:r>
            <a:r>
              <a:rPr lang="hr-HR" dirty="0" smtClean="0"/>
              <a:t>/ </a:t>
            </a:r>
          </a:p>
          <a:p>
            <a:pPr marL="0" indent="0">
              <a:buNone/>
            </a:pPr>
            <a:r>
              <a:rPr lang="hr-HR" dirty="0" smtClean="0"/>
              <a:t>............... /</a:t>
            </a:r>
            <a:r>
              <a:rPr lang="hr-HR" dirty="0" err="1" smtClean="0"/>
              <a:t>get</a:t>
            </a:r>
            <a:r>
              <a:rPr lang="hr-HR" dirty="0" smtClean="0"/>
              <a:t> ‘</a:t>
            </a:r>
            <a:r>
              <a:rPr lang="hr-HR" dirty="0" err="1" smtClean="0">
                <a:latin typeface="Lucida Sans Unicode"/>
                <a:cs typeface="Lucida Sans Unicode"/>
              </a:rPr>
              <a:t>ɒf</a:t>
            </a:r>
            <a:r>
              <a:rPr lang="hr-HR" dirty="0" smtClean="0">
                <a:latin typeface="Lucida Sans Unicode"/>
                <a:cs typeface="Lucida Sans Unicode"/>
              </a:rPr>
              <a:t>/</a:t>
            </a:r>
          </a:p>
          <a:p>
            <a:pPr marL="0" indent="0">
              <a:buNone/>
            </a:pPr>
            <a:r>
              <a:rPr lang="hr-HR" dirty="0">
                <a:latin typeface="Lucida Sans Unicode"/>
                <a:cs typeface="Lucida Sans Unicode"/>
              </a:rPr>
              <a:t>............ /ˈ</a:t>
            </a:r>
            <a:r>
              <a:rPr lang="hr-HR" dirty="0" err="1">
                <a:latin typeface="Lucida Sans Unicode"/>
                <a:cs typeface="Lucida Sans Unicode"/>
              </a:rPr>
              <a:t>redʒɪstər</a:t>
            </a:r>
            <a:r>
              <a:rPr lang="hr-HR" dirty="0">
                <a:latin typeface="Lucida Sans Unicode"/>
                <a:cs typeface="Lucida Sans Unicode"/>
              </a:rPr>
              <a:t>/ </a:t>
            </a:r>
          </a:p>
          <a:p>
            <a:pPr marL="0" indent="0">
              <a:buNone/>
            </a:pPr>
            <a:r>
              <a:rPr lang="hr-HR" dirty="0"/>
              <a:t>.............. /</a:t>
            </a:r>
            <a:r>
              <a:rPr lang="hr-HR" dirty="0" err="1"/>
              <a:t>snæp</a:t>
            </a:r>
            <a:r>
              <a:rPr lang="hr-HR" dirty="0"/>
              <a:t>/ </a:t>
            </a:r>
          </a:p>
          <a:p>
            <a:pPr marL="0" indent="0">
              <a:buNone/>
            </a:pPr>
            <a:r>
              <a:rPr lang="hr-HR" dirty="0"/>
              <a:t>.............. </a:t>
            </a:r>
            <a:r>
              <a:rPr lang="hr-HR" dirty="0" smtClean="0"/>
              <a:t>/’</a:t>
            </a:r>
            <a:r>
              <a:rPr lang="hr-HR" dirty="0" err="1" smtClean="0"/>
              <a:t>swɪtʃ</a:t>
            </a:r>
            <a:r>
              <a:rPr lang="hr-HR" dirty="0" smtClean="0"/>
              <a:t>’</a:t>
            </a:r>
            <a:r>
              <a:rPr lang="hr-HR" dirty="0" err="1" smtClean="0"/>
              <a:t>ɒn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.............. /</a:t>
            </a:r>
            <a:r>
              <a:rPr lang="hr-HR" dirty="0" smtClean="0"/>
              <a:t>’</a:t>
            </a:r>
            <a:r>
              <a:rPr lang="hr-HR" dirty="0" err="1" smtClean="0"/>
              <a:t>swɪtʃ</a:t>
            </a:r>
            <a:r>
              <a:rPr lang="hr-HR" dirty="0" smtClean="0"/>
              <a:t>’</a:t>
            </a:r>
            <a:r>
              <a:rPr lang="hr-HR" dirty="0" err="1" smtClean="0"/>
              <a:t>ɒf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............. </a:t>
            </a:r>
            <a:r>
              <a:rPr lang="hr-HR" dirty="0" smtClean="0"/>
              <a:t>/’</a:t>
            </a:r>
            <a:r>
              <a:rPr lang="hr-HR" dirty="0" err="1" smtClean="0"/>
              <a:t>lʊk</a:t>
            </a:r>
            <a:r>
              <a:rPr lang="hr-HR" dirty="0"/>
              <a:t>/</a:t>
            </a:r>
            <a:r>
              <a:rPr lang="hr-HR" dirty="0" smtClean="0"/>
              <a:t>’</a:t>
            </a:r>
            <a:r>
              <a:rPr lang="hr-HR" dirty="0" err="1" smtClean="0"/>
              <a:t>fɔː</a:t>
            </a:r>
            <a:r>
              <a:rPr lang="hr-HR" dirty="0" smtClean="0"/>
              <a:t>/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............. /ˈ</a:t>
            </a:r>
            <a:r>
              <a:rPr lang="hr-HR" dirty="0" err="1"/>
              <a:t>daɪəl</a:t>
            </a:r>
            <a:r>
              <a:rPr lang="hr-HR" dirty="0"/>
              <a:t>/ </a:t>
            </a:r>
          </a:p>
          <a:p>
            <a:pPr marL="0" indent="0">
              <a:buNone/>
            </a:pPr>
            <a:r>
              <a:rPr lang="hr-HR" dirty="0"/>
              <a:t>............ /ɪˈ</a:t>
            </a:r>
            <a:r>
              <a:rPr lang="hr-HR" dirty="0" err="1"/>
              <a:t>skeɪp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 /</a:t>
            </a:r>
            <a:r>
              <a:rPr lang="hr-HR" dirty="0" err="1"/>
              <a:t>kriːp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........... </a:t>
            </a:r>
            <a:r>
              <a:rPr lang="hr-HR" dirty="0" smtClean="0"/>
              <a:t>/’</a:t>
            </a:r>
            <a:r>
              <a:rPr lang="hr-HR" dirty="0" err="1" smtClean="0"/>
              <a:t>rʌn</a:t>
            </a:r>
            <a:r>
              <a:rPr lang="hr-HR" dirty="0" smtClean="0"/>
              <a:t>’</a:t>
            </a:r>
            <a:r>
              <a:rPr lang="hr-HR" dirty="0" err="1" smtClean="0"/>
              <a:t>ɪntuː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........... </a:t>
            </a:r>
            <a:r>
              <a:rPr lang="hr-HR" dirty="0" smtClean="0"/>
              <a:t>/’</a:t>
            </a:r>
            <a:r>
              <a:rPr lang="hr-HR" dirty="0" err="1" smtClean="0"/>
              <a:t>fɔːl</a:t>
            </a:r>
            <a:r>
              <a:rPr lang="hr-HR" dirty="0" smtClean="0"/>
              <a:t>’</a:t>
            </a:r>
            <a:r>
              <a:rPr lang="hr-HR" dirty="0" err="1" smtClean="0"/>
              <a:t>bækwədz</a:t>
            </a:r>
            <a:r>
              <a:rPr lang="hr-HR" dirty="0"/>
              <a:t>/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15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Retell the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5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260648"/>
            <a:ext cx="4896544" cy="644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got up</a:t>
            </a:r>
          </a:p>
          <a:p>
            <a:pPr marL="0" indent="0">
              <a:buNone/>
            </a:pPr>
            <a:r>
              <a:rPr lang="en-US" dirty="0" smtClean="0"/>
              <a:t>opened</a:t>
            </a:r>
          </a:p>
          <a:p>
            <a:pPr marL="0" indent="0">
              <a:buNone/>
            </a:pPr>
            <a:r>
              <a:rPr lang="en-US" dirty="0" smtClean="0"/>
              <a:t>ate / left</a:t>
            </a:r>
          </a:p>
          <a:p>
            <a:pPr marL="0" indent="0">
              <a:buNone/>
            </a:pPr>
            <a:r>
              <a:rPr lang="en-US" dirty="0" smtClean="0"/>
              <a:t>wanted to try out</a:t>
            </a:r>
          </a:p>
          <a:p>
            <a:pPr marL="0" indent="0">
              <a:buNone/>
            </a:pPr>
            <a:r>
              <a:rPr lang="en-US" dirty="0" smtClean="0"/>
              <a:t>met </a:t>
            </a:r>
          </a:p>
          <a:p>
            <a:pPr marL="0" indent="0">
              <a:buNone/>
            </a:pPr>
            <a:r>
              <a:rPr lang="en-US" dirty="0" smtClean="0"/>
              <a:t>looked round / to snap</a:t>
            </a:r>
          </a:p>
          <a:p>
            <a:pPr marL="0" indent="0">
              <a:buNone/>
            </a:pPr>
            <a:r>
              <a:rPr lang="en-US" dirty="0" smtClean="0"/>
              <a:t>took some photos of </a:t>
            </a:r>
          </a:p>
          <a:p>
            <a:pPr marL="0" indent="0">
              <a:buNone/>
            </a:pPr>
            <a:r>
              <a:rPr lang="en-US" dirty="0" smtClean="0"/>
              <a:t>noticed / were carrying</a:t>
            </a:r>
          </a:p>
          <a:p>
            <a:pPr marL="0" indent="0">
              <a:buNone/>
            </a:pPr>
            <a:r>
              <a:rPr lang="en-US" dirty="0" smtClean="0"/>
              <a:t>arrived home / had to go</a:t>
            </a:r>
          </a:p>
          <a:p>
            <a:pPr marL="0" indent="0">
              <a:buNone/>
            </a:pPr>
            <a:r>
              <a:rPr lang="en-US" dirty="0" smtClean="0"/>
              <a:t>wanted to tell </a:t>
            </a:r>
          </a:p>
          <a:p>
            <a:pPr marL="0" indent="0">
              <a:buNone/>
            </a:pPr>
            <a:r>
              <a:rPr lang="en-US" dirty="0" smtClean="0"/>
              <a:t>didn’t hear </a:t>
            </a:r>
            <a:endParaRPr lang="en-US" dirty="0"/>
          </a:p>
        </p:txBody>
      </p:sp>
      <p:pic>
        <p:nvPicPr>
          <p:cNvPr id="1027" name="Picture 3" descr="C:\Users\Nina\Desktop\Native America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3960440" cy="339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0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88640"/>
            <a:ext cx="4474840" cy="64087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sat down /switched on </a:t>
            </a:r>
          </a:p>
          <a:p>
            <a:pPr marL="0" indent="0">
              <a:buNone/>
            </a:pPr>
            <a:r>
              <a:rPr lang="en-US" dirty="0" smtClean="0"/>
              <a:t>looked at </a:t>
            </a:r>
          </a:p>
          <a:p>
            <a:pPr marL="0" indent="0">
              <a:buNone/>
            </a:pPr>
            <a:r>
              <a:rPr lang="en-US" dirty="0" smtClean="0"/>
              <a:t>was on the radio</a:t>
            </a:r>
          </a:p>
          <a:p>
            <a:pPr marL="0" indent="0">
              <a:buNone/>
            </a:pPr>
            <a:r>
              <a:rPr lang="en-US" dirty="0" smtClean="0"/>
              <a:t>were looking for</a:t>
            </a:r>
          </a:p>
          <a:p>
            <a:pPr marL="0" indent="0">
              <a:buNone/>
            </a:pPr>
            <a:r>
              <a:rPr lang="en-US" dirty="0" smtClean="0"/>
              <a:t>were in his photos</a:t>
            </a:r>
          </a:p>
          <a:p>
            <a:pPr marL="0" indent="0">
              <a:buNone/>
            </a:pPr>
            <a:r>
              <a:rPr lang="en-US" dirty="0" smtClean="0"/>
              <a:t>knocked at</a:t>
            </a:r>
          </a:p>
          <a:p>
            <a:pPr marL="0" indent="0">
              <a:buNone/>
            </a:pPr>
            <a:r>
              <a:rPr lang="en-US" dirty="0" smtClean="0"/>
              <a:t>was </a:t>
            </a:r>
          </a:p>
          <a:p>
            <a:pPr marL="0" indent="0">
              <a:buNone/>
            </a:pPr>
            <a:r>
              <a:rPr lang="en-US" dirty="0" smtClean="0"/>
              <a:t>phoned / wasn’t working</a:t>
            </a:r>
          </a:p>
          <a:p>
            <a:pPr marL="0" indent="0">
              <a:buNone/>
            </a:pPr>
            <a:r>
              <a:rPr lang="en-US" dirty="0" smtClean="0"/>
              <a:t>tried /was dead</a:t>
            </a:r>
          </a:p>
          <a:p>
            <a:pPr marL="0" indent="0">
              <a:buNone/>
            </a:pPr>
            <a:r>
              <a:rPr lang="en-US" dirty="0" smtClean="0"/>
              <a:t>crept into /ran out of the </a:t>
            </a:r>
          </a:p>
          <a:p>
            <a:pPr marL="0" indent="0">
              <a:buNone/>
            </a:pPr>
            <a:r>
              <a:rPr lang="en-US" dirty="0" smtClean="0"/>
              <a:t>ran straight into/fell backwards</a:t>
            </a:r>
            <a:endParaRPr lang="en-US" dirty="0"/>
          </a:p>
        </p:txBody>
      </p:sp>
      <p:pic>
        <p:nvPicPr>
          <p:cNvPr id="2050" name="Picture 2" descr="C:\Users\Nina\Desktop\ashle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867925" cy="57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6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337</Words>
  <Application>Microsoft Office PowerPoint</Application>
  <PresentationFormat>On-screen Show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Ashley’s camera - vocabulary</vt:lpstr>
      <vt:lpstr>PowerPoint Presentation</vt:lpstr>
      <vt:lpstr>PowerPoint Presentation</vt:lpstr>
      <vt:lpstr>PowerPoint Presentation</vt:lpstr>
      <vt:lpstr>PowerPoint Presentation</vt:lpstr>
      <vt:lpstr>Write the words and translate them.</vt:lpstr>
      <vt:lpstr>Retell the story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Ashley’s camera - vocabulary</dc:title>
  <dc:creator>Nina</dc:creator>
  <cp:lastModifiedBy>Nina</cp:lastModifiedBy>
  <cp:revision>17</cp:revision>
  <dcterms:created xsi:type="dcterms:W3CDTF">2016-05-08T09:49:38Z</dcterms:created>
  <dcterms:modified xsi:type="dcterms:W3CDTF">2017-04-20T08:50:14Z</dcterms:modified>
</cp:coreProperties>
</file>