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B7E2-F271-40CA-85B1-5D2E54659466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FBA-08AF-4B5E-9FC1-3F5E5CF87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73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B7E2-F271-40CA-85B1-5D2E54659466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FBA-08AF-4B5E-9FC1-3F5E5CF87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84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B7E2-F271-40CA-85B1-5D2E54659466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FBA-08AF-4B5E-9FC1-3F5E5CF87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36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B7E2-F271-40CA-85B1-5D2E54659466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FBA-08AF-4B5E-9FC1-3F5E5CF87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39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B7E2-F271-40CA-85B1-5D2E54659466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FBA-08AF-4B5E-9FC1-3F5E5CF87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0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B7E2-F271-40CA-85B1-5D2E54659466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FBA-08AF-4B5E-9FC1-3F5E5CF87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71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B7E2-F271-40CA-85B1-5D2E54659466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FBA-08AF-4B5E-9FC1-3F5E5CF87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45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B7E2-F271-40CA-85B1-5D2E54659466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FBA-08AF-4B5E-9FC1-3F5E5CF87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9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B7E2-F271-40CA-85B1-5D2E54659466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FBA-08AF-4B5E-9FC1-3F5E5CF87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3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B7E2-F271-40CA-85B1-5D2E54659466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FBA-08AF-4B5E-9FC1-3F5E5CF87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87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B7E2-F271-40CA-85B1-5D2E54659466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9FBA-08AF-4B5E-9FC1-3F5E5CF87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52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7B7E2-F271-40CA-85B1-5D2E54659466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09FBA-08AF-4B5E-9FC1-3F5E5CF87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53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What’s the matter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Vocabulary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8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116632"/>
            <a:ext cx="4932040" cy="662473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painkiller  /ˈ</a:t>
            </a:r>
            <a:r>
              <a:rPr lang="en-US" b="1" dirty="0" err="1" smtClean="0"/>
              <a:t>peɪnˌkɪlər</a:t>
            </a:r>
            <a:r>
              <a:rPr lang="en-US" b="1" dirty="0" smtClean="0"/>
              <a:t>/</a:t>
            </a:r>
          </a:p>
          <a:p>
            <a:pPr marL="0" indent="0">
              <a:buNone/>
            </a:pPr>
            <a:r>
              <a:rPr lang="en-US" dirty="0" smtClean="0"/>
              <a:t>a drug that removes pain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properly  /ˈ</a:t>
            </a:r>
            <a:r>
              <a:rPr lang="en-US" b="1" dirty="0" err="1" smtClean="0"/>
              <a:t>prɒpəli</a:t>
            </a:r>
            <a:r>
              <a:rPr lang="en-US" b="1" dirty="0" smtClean="0"/>
              <a:t>/ </a:t>
            </a:r>
            <a:r>
              <a:rPr lang="en-US" dirty="0" smtClean="0"/>
              <a:t>correctly, in a satisfactory way </a:t>
            </a:r>
          </a:p>
          <a:p>
            <a:pPr marL="0" indent="0">
              <a:buNone/>
            </a:pPr>
            <a:r>
              <a:rPr lang="en-US" b="1" dirty="0" smtClean="0"/>
              <a:t>geek /</a:t>
            </a:r>
            <a:r>
              <a:rPr lang="en-US" b="1" dirty="0" err="1" smtClean="0"/>
              <a:t>ɡiːk</a:t>
            </a:r>
            <a:r>
              <a:rPr lang="en-US" b="1" dirty="0" smtClean="0"/>
              <a:t>/ </a:t>
            </a:r>
            <a:r>
              <a:rPr lang="en-US" dirty="0" smtClean="0"/>
              <a:t>nerd, freak, weirdo, </a:t>
            </a:r>
            <a:r>
              <a:rPr lang="en-US" dirty="0" err="1" smtClean="0"/>
              <a:t>štreber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neat  /</a:t>
            </a:r>
            <a:r>
              <a:rPr lang="en-US" b="1" dirty="0" err="1" smtClean="0"/>
              <a:t>niːt</a:t>
            </a:r>
            <a:r>
              <a:rPr lang="en-US" b="1" dirty="0" smtClean="0"/>
              <a:t>/ </a:t>
            </a:r>
            <a:r>
              <a:rPr lang="en-US" dirty="0" smtClean="0"/>
              <a:t>nice, good</a:t>
            </a:r>
          </a:p>
          <a:p>
            <a:pPr marL="0" indent="0">
              <a:buNone/>
            </a:pPr>
            <a:r>
              <a:rPr lang="en-US" b="1" dirty="0" smtClean="0"/>
              <a:t>whiteboard /ˈ</a:t>
            </a:r>
            <a:r>
              <a:rPr lang="en-US" b="1" dirty="0" err="1" smtClean="0"/>
              <a:t>waɪtbɔːd</a:t>
            </a:r>
            <a:r>
              <a:rPr lang="en-US" b="1" dirty="0" smtClean="0"/>
              <a:t>/ </a:t>
            </a:r>
            <a:r>
              <a:rPr lang="en-US" dirty="0" smtClean="0"/>
              <a:t>a board connected to a computer</a:t>
            </a:r>
          </a:p>
        </p:txBody>
      </p:sp>
      <p:pic>
        <p:nvPicPr>
          <p:cNvPr id="1026" name="Picture 2" descr="C:\Users\Nina\AppData\Local\Microsoft\Windows\Temporary Internet Files\Content.IE5\V8USYJAS\Painkiller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730354"/>
            <a:ext cx="1302745" cy="89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na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795713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ina\Desktop\Untitled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016088" cy="8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ina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232116"/>
            <a:ext cx="3686245" cy="48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ina\Desktop\Untitl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437112"/>
            <a:ext cx="3312369" cy="55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ina\Desktop\Untitl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92" y="5301208"/>
            <a:ext cx="325709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Nina\AppData\Local\Microsoft\Windows\Temporary Internet Files\Content.IE5\6PE0PPP1\smart-board-blank-md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54102"/>
            <a:ext cx="1749510" cy="162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19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040" y="116632"/>
            <a:ext cx="4104456" cy="6552728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n-US" dirty="0" smtClean="0"/>
              <a:t>He’s thirsty.</a:t>
            </a:r>
          </a:p>
          <a:p>
            <a:pPr marL="514350" indent="-514350">
              <a:buAutoNum type="alphaLcParenR"/>
            </a:pPr>
            <a:r>
              <a:rPr lang="en-US" dirty="0" smtClean="0"/>
              <a:t>She’s got a toothache.</a:t>
            </a:r>
          </a:p>
          <a:p>
            <a:pPr marL="514350" indent="-514350">
              <a:buAutoNum type="alphaLcParenR"/>
            </a:pPr>
            <a:r>
              <a:rPr lang="en-US" dirty="0" smtClean="0"/>
              <a:t>She feels sick.</a:t>
            </a:r>
          </a:p>
          <a:p>
            <a:pPr marL="514350" indent="-514350">
              <a:buAutoNum type="alphaLcParenR"/>
            </a:pPr>
            <a:r>
              <a:rPr lang="en-US" dirty="0" smtClean="0"/>
              <a:t>His knee hurts.</a:t>
            </a:r>
          </a:p>
          <a:p>
            <a:pPr marL="514350" indent="-514350">
              <a:buAutoNum type="alphaLcParenR"/>
            </a:pPr>
            <a:r>
              <a:rPr lang="en-US" dirty="0" smtClean="0"/>
              <a:t>She is tired.</a:t>
            </a:r>
          </a:p>
          <a:p>
            <a:pPr marL="514350" indent="-514350">
              <a:buAutoNum type="alphaLcParenR"/>
            </a:pPr>
            <a:r>
              <a:rPr lang="en-US" dirty="0" smtClean="0"/>
              <a:t>His back hurts.  </a:t>
            </a:r>
            <a:endParaRPr lang="en-US" dirty="0"/>
          </a:p>
        </p:txBody>
      </p:sp>
      <p:pic>
        <p:nvPicPr>
          <p:cNvPr id="1026" name="Picture 2" descr="C:\Users\Nina\Desktop\Untitled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96" y="204867"/>
            <a:ext cx="2289876" cy="178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na\Desktop\Untitled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229784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ina\Desktop\Untitled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4" y="2289650"/>
            <a:ext cx="237648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ina\Desktop\Untitled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361" y="2375349"/>
            <a:ext cx="2248631" cy="177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ina\Desktop\Untitled - Copy (4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8" y="4509120"/>
            <a:ext cx="227159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ina\Desktop\Untitled - Copy (5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765" y="4548083"/>
            <a:ext cx="2201995" cy="176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04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4048" y="188640"/>
            <a:ext cx="3960440" cy="64807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g) She’s got a cold.</a:t>
            </a:r>
          </a:p>
          <a:p>
            <a:pPr marL="0" indent="0">
              <a:buNone/>
            </a:pPr>
            <a:r>
              <a:rPr lang="en-US" dirty="0" smtClean="0"/>
              <a:t>h) His ear hurts.</a:t>
            </a:r>
          </a:p>
          <a:p>
            <a:pPr marL="0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) He’s got a sore throat.</a:t>
            </a:r>
          </a:p>
          <a:p>
            <a:pPr marL="0" indent="0">
              <a:buNone/>
            </a:pPr>
            <a:r>
              <a:rPr lang="en-US" dirty="0" smtClean="0"/>
              <a:t>j) She’s hungry.</a:t>
            </a:r>
          </a:p>
          <a:p>
            <a:pPr marL="0" indent="0">
              <a:buNone/>
            </a:pPr>
            <a:r>
              <a:rPr lang="en-US" dirty="0" smtClean="0"/>
              <a:t>k) She’s got a spot.</a:t>
            </a:r>
          </a:p>
          <a:p>
            <a:pPr marL="0" indent="0">
              <a:buNone/>
            </a:pPr>
            <a:r>
              <a:rPr lang="en-US" dirty="0" smtClean="0"/>
              <a:t>l) He’s cold.</a:t>
            </a:r>
            <a:endParaRPr lang="en-US" dirty="0"/>
          </a:p>
        </p:txBody>
      </p:sp>
      <p:pic>
        <p:nvPicPr>
          <p:cNvPr id="2050" name="Picture 2" descr="C:\Users\Nina\Desktop\Untitled - Copy (6)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45124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ina\Desktop\Untitled - Copy (7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116632"/>
            <a:ext cx="235711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ina\Desktop\Untitled - Copy (8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0" y="2420888"/>
            <a:ext cx="234825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ina\Desktop\Untitled - Copy (9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42" y="2448474"/>
            <a:ext cx="250204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Nina\Desktop\Untitled - Copy (10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0" y="4509120"/>
            <a:ext cx="237211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Nina\Desktop\Untitled - Copy (1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4526564"/>
            <a:ext cx="2464861" cy="19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37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Write the words and translate them.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............. /ˈ</a:t>
            </a:r>
            <a:r>
              <a:rPr lang="hr-HR" dirty="0" err="1"/>
              <a:t>peɪn</a:t>
            </a:r>
            <a:r>
              <a:rPr lang="hr-HR" dirty="0"/>
              <a:t>ˌ</a:t>
            </a:r>
            <a:r>
              <a:rPr lang="hr-HR" dirty="0" err="1"/>
              <a:t>kɪlər</a:t>
            </a:r>
            <a:r>
              <a:rPr lang="hr-HR" dirty="0" smtClean="0"/>
              <a:t>/</a:t>
            </a:r>
          </a:p>
          <a:p>
            <a:pPr marL="0" indent="0">
              <a:buNone/>
            </a:pPr>
            <a:r>
              <a:rPr lang="hr-HR" dirty="0"/>
              <a:t>............. /ˈ</a:t>
            </a:r>
            <a:r>
              <a:rPr lang="hr-HR" dirty="0" err="1"/>
              <a:t>prɒpəli</a:t>
            </a:r>
            <a:r>
              <a:rPr lang="hr-HR" dirty="0"/>
              <a:t>/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............ /</a:t>
            </a:r>
            <a:r>
              <a:rPr lang="hr-HR" dirty="0" err="1"/>
              <a:t>ɡiːk</a:t>
            </a:r>
            <a:r>
              <a:rPr lang="hr-HR" dirty="0"/>
              <a:t>/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............ /</a:t>
            </a:r>
            <a:r>
              <a:rPr lang="hr-HR" dirty="0" err="1"/>
              <a:t>niːt</a:t>
            </a:r>
            <a:r>
              <a:rPr lang="hr-HR" dirty="0"/>
              <a:t>/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............ /ˈ</a:t>
            </a:r>
            <a:r>
              <a:rPr lang="hr-HR" dirty="0" err="1"/>
              <a:t>waɪtbɔːd</a:t>
            </a:r>
            <a:r>
              <a:rPr lang="hr-HR" dirty="0"/>
              <a:t>/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............ /</a:t>
            </a:r>
            <a:r>
              <a:rPr lang="el-GR" dirty="0" smtClean="0"/>
              <a:t>ˈ</a:t>
            </a:r>
            <a:r>
              <a:rPr lang="el-GR" dirty="0"/>
              <a:t>θ</a:t>
            </a:r>
            <a:r>
              <a:rPr lang="en-GB" dirty="0" err="1" smtClean="0"/>
              <a:t>ɜːsti</a:t>
            </a:r>
            <a:r>
              <a:rPr lang="en-GB" dirty="0" smtClean="0"/>
              <a:t>/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............ /ˈ</a:t>
            </a:r>
            <a:r>
              <a:rPr lang="hr-HR" dirty="0" err="1"/>
              <a:t>tuː</a:t>
            </a:r>
            <a:r>
              <a:rPr lang="el-GR" dirty="0" smtClean="0"/>
              <a:t>θ</a:t>
            </a:r>
            <a:r>
              <a:rPr lang="hr-HR" dirty="0" err="1" smtClean="0"/>
              <a:t>eɪk</a:t>
            </a:r>
            <a:r>
              <a:rPr lang="hr-HR" dirty="0" smtClean="0"/>
              <a:t>/</a:t>
            </a:r>
          </a:p>
          <a:p>
            <a:pPr marL="0" indent="0">
              <a:buNone/>
            </a:pPr>
            <a:r>
              <a:rPr lang="hr-HR" dirty="0"/>
              <a:t>.......... /ˌ</a:t>
            </a:r>
            <a:r>
              <a:rPr lang="hr-HR" dirty="0" err="1"/>
              <a:t>sɔː</a:t>
            </a:r>
            <a:r>
              <a:rPr lang="hr-HR" dirty="0"/>
              <a:t> ˈ</a:t>
            </a:r>
            <a:r>
              <a:rPr lang="el-GR" dirty="0"/>
              <a:t>θ</a:t>
            </a:r>
            <a:r>
              <a:rPr lang="hr-HR" dirty="0" err="1"/>
              <a:t>rəʊt</a:t>
            </a:r>
            <a:r>
              <a:rPr lang="hr-HR" dirty="0" smtClean="0"/>
              <a:t>/</a:t>
            </a:r>
          </a:p>
          <a:p>
            <a:pPr marL="0" indent="0">
              <a:buNone/>
            </a:pPr>
            <a:r>
              <a:rPr lang="hr-HR" dirty="0"/>
              <a:t>.......... /</a:t>
            </a:r>
            <a:r>
              <a:rPr lang="hr-HR" dirty="0" err="1"/>
              <a:t>spɒt</a:t>
            </a:r>
            <a:r>
              <a:rPr lang="hr-HR" dirty="0" smtClean="0"/>
              <a:t>/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59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175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What’s the matter</vt:lpstr>
      <vt:lpstr>PowerPoint Presentation</vt:lpstr>
      <vt:lpstr>PowerPoint Presentation</vt:lpstr>
      <vt:lpstr>PowerPoint Presentation</vt:lpstr>
      <vt:lpstr>Write the words and translate them.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the matter</dc:title>
  <dc:creator>Nina</dc:creator>
  <cp:lastModifiedBy>Nina</cp:lastModifiedBy>
  <cp:revision>11</cp:revision>
  <dcterms:created xsi:type="dcterms:W3CDTF">2017-04-20T08:55:09Z</dcterms:created>
  <dcterms:modified xsi:type="dcterms:W3CDTF">2017-04-20T09:42:35Z</dcterms:modified>
</cp:coreProperties>
</file>