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C103-45EB-4B26-A43E-73BC27E9E0B8}" type="datetimeFigureOut">
              <a:rPr lang="en-US" smtClean="0"/>
              <a:t>10/4/2020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3C08-F8B5-4B9E-936F-90B299163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C103-45EB-4B26-A43E-73BC27E9E0B8}" type="datetimeFigureOut">
              <a:rPr lang="en-US" smtClean="0"/>
              <a:t>10/4/2020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3C08-F8B5-4B9E-936F-90B299163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C103-45EB-4B26-A43E-73BC27E9E0B8}" type="datetimeFigureOut">
              <a:rPr lang="en-US" smtClean="0"/>
              <a:t>10/4/2020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3C08-F8B5-4B9E-936F-90B299163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C103-45EB-4B26-A43E-73BC27E9E0B8}" type="datetimeFigureOut">
              <a:rPr lang="en-US" smtClean="0"/>
              <a:t>10/4/2020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3C08-F8B5-4B9E-936F-90B299163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C103-45EB-4B26-A43E-73BC27E9E0B8}" type="datetimeFigureOut">
              <a:rPr lang="en-US" smtClean="0"/>
              <a:t>10/4/2020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3C08-F8B5-4B9E-936F-90B299163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C103-45EB-4B26-A43E-73BC27E9E0B8}" type="datetimeFigureOut">
              <a:rPr lang="en-US" smtClean="0"/>
              <a:t>10/4/2020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3C08-F8B5-4B9E-936F-90B299163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C103-45EB-4B26-A43E-73BC27E9E0B8}" type="datetimeFigureOut">
              <a:rPr lang="en-US" smtClean="0"/>
              <a:t>10/4/2020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3C08-F8B5-4B9E-936F-90B299163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C103-45EB-4B26-A43E-73BC27E9E0B8}" type="datetimeFigureOut">
              <a:rPr lang="en-US" smtClean="0"/>
              <a:t>10/4/2020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3C08-F8B5-4B9E-936F-90B299163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C103-45EB-4B26-A43E-73BC27E9E0B8}" type="datetimeFigureOut">
              <a:rPr lang="en-US" smtClean="0"/>
              <a:t>10/4/2020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3C08-F8B5-4B9E-936F-90B299163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C103-45EB-4B26-A43E-73BC27E9E0B8}" type="datetimeFigureOut">
              <a:rPr lang="en-US" smtClean="0"/>
              <a:t>10/4/2020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3C08-F8B5-4B9E-936F-90B299163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C103-45EB-4B26-A43E-73BC27E9E0B8}" type="datetimeFigureOut">
              <a:rPr lang="en-US" smtClean="0"/>
              <a:t>10/4/2020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3C08-F8B5-4B9E-936F-90B2991637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BC103-45EB-4B26-A43E-73BC27E9E0B8}" type="datetimeFigureOut">
              <a:rPr lang="en-US" smtClean="0"/>
              <a:t>10/4/2020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3C08-F8B5-4B9E-936F-90B2991637F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5.jpe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4.jpe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41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12" Type="http://schemas.openxmlformats.org/officeDocument/2006/relationships/image" Target="../media/image3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40.jpeg"/><Relationship Id="rId5" Type="http://schemas.openxmlformats.org/officeDocument/2006/relationships/image" Target="../media/image36.jpeg"/><Relationship Id="rId10" Type="http://schemas.openxmlformats.org/officeDocument/2006/relationships/image" Target="../media/image39.jpeg"/><Relationship Id="rId4" Type="http://schemas.openxmlformats.org/officeDocument/2006/relationships/image" Target="../media/image24.jpeg"/><Relationship Id="rId9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71802" cy="3214686"/>
          </a:xfrm>
          <a:prstGeom prst="rect">
            <a:avLst/>
          </a:prstGeom>
        </p:spPr>
      </p:pic>
      <p:pic>
        <p:nvPicPr>
          <p:cNvPr id="5" name="Picture 4" descr="bull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3" y="0"/>
            <a:ext cx="2428892" cy="3214686"/>
          </a:xfrm>
          <a:prstGeom prst="rect">
            <a:avLst/>
          </a:prstGeom>
        </p:spPr>
      </p:pic>
      <p:pic>
        <p:nvPicPr>
          <p:cNvPr id="6" name="Picture 5" descr="afraid o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091" y="0"/>
            <a:ext cx="2660909" cy="3200407"/>
          </a:xfrm>
          <a:prstGeom prst="rect">
            <a:avLst/>
          </a:prstGeom>
        </p:spPr>
      </p:pic>
      <p:pic>
        <p:nvPicPr>
          <p:cNvPr id="7" name="Picture 6" descr="p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86190"/>
            <a:ext cx="2857488" cy="3071810"/>
          </a:xfrm>
          <a:prstGeom prst="rect">
            <a:avLst/>
          </a:prstGeom>
        </p:spPr>
      </p:pic>
      <p:pic>
        <p:nvPicPr>
          <p:cNvPr id="8" name="Picture 7" descr="trainer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3714752"/>
            <a:ext cx="3214710" cy="3000372"/>
          </a:xfrm>
          <a:prstGeom prst="rect">
            <a:avLst/>
          </a:prstGeom>
        </p:spPr>
      </p:pic>
      <p:pic>
        <p:nvPicPr>
          <p:cNvPr id="9" name="Picture 8" descr="presen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702" y="3286124"/>
            <a:ext cx="2357454" cy="1528761"/>
          </a:xfrm>
          <a:prstGeom prst="rect">
            <a:avLst/>
          </a:prstGeom>
        </p:spPr>
      </p:pic>
      <p:pic>
        <p:nvPicPr>
          <p:cNvPr id="10" name="Picture 9" descr="grandparent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9454" y="5033331"/>
            <a:ext cx="2214546" cy="18246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85984" cy="928694"/>
          </a:xfrm>
          <a:prstGeom prst="rect">
            <a:avLst/>
          </a:prstGeom>
        </p:spPr>
      </p:pic>
      <p:pic>
        <p:nvPicPr>
          <p:cNvPr id="3" name="Picture 2" descr="train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2628900" cy="2071678"/>
          </a:xfrm>
          <a:prstGeom prst="rect">
            <a:avLst/>
          </a:prstGeom>
        </p:spPr>
      </p:pic>
      <p:pic>
        <p:nvPicPr>
          <p:cNvPr id="4" name="Picture 3" descr="bull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0"/>
            <a:ext cx="1571625" cy="3571876"/>
          </a:xfrm>
          <a:prstGeom prst="rect">
            <a:avLst/>
          </a:prstGeom>
        </p:spPr>
      </p:pic>
      <p:pic>
        <p:nvPicPr>
          <p:cNvPr id="5" name="Picture 4" descr="train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0"/>
            <a:ext cx="2628900" cy="2500306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 rot="10800000">
            <a:off x="3714744" y="2285992"/>
            <a:ext cx="2428892" cy="10715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 descr="gra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82" y="0"/>
            <a:ext cx="1785918" cy="2786058"/>
          </a:xfrm>
          <a:prstGeom prst="rect">
            <a:avLst/>
          </a:prstGeom>
        </p:spPr>
      </p:pic>
      <p:pic>
        <p:nvPicPr>
          <p:cNvPr id="8" name="Picture 7" descr="pus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00504"/>
            <a:ext cx="1714512" cy="2857496"/>
          </a:xfrm>
          <a:prstGeom prst="rect">
            <a:avLst/>
          </a:prstGeom>
        </p:spPr>
      </p:pic>
      <p:pic>
        <p:nvPicPr>
          <p:cNvPr id="9" name="Picture 8" descr="hedg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05" y="4114793"/>
            <a:ext cx="2143140" cy="2743207"/>
          </a:xfrm>
          <a:prstGeom prst="rect">
            <a:avLst/>
          </a:prstGeom>
        </p:spPr>
      </p:pic>
      <p:pic>
        <p:nvPicPr>
          <p:cNvPr id="10" name="Picture 9" descr="punc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71934" y="3643314"/>
            <a:ext cx="1857368" cy="1714512"/>
          </a:xfrm>
          <a:prstGeom prst="rect">
            <a:avLst/>
          </a:prstGeom>
        </p:spPr>
      </p:pic>
      <p:pic>
        <p:nvPicPr>
          <p:cNvPr id="11" name="Picture 10" descr="kic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9058" y="5072074"/>
            <a:ext cx="2286016" cy="1785926"/>
          </a:xfrm>
          <a:prstGeom prst="rect">
            <a:avLst/>
          </a:prstGeom>
        </p:spPr>
      </p:pic>
      <p:pic>
        <p:nvPicPr>
          <p:cNvPr id="12" name="Picture 11" descr="trainers los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72264" y="3857628"/>
            <a:ext cx="2571736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43240" cy="2500283"/>
          </a:xfrm>
          <a:prstGeom prst="rect">
            <a:avLst/>
          </a:prstGeom>
        </p:spPr>
      </p:pic>
      <p:pic>
        <p:nvPicPr>
          <p:cNvPr id="3" name="Picture 2" descr="MON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857364"/>
            <a:ext cx="2571768" cy="1133856"/>
          </a:xfrm>
          <a:prstGeom prst="rect">
            <a:avLst/>
          </a:prstGeom>
        </p:spPr>
      </p:pic>
      <p:pic>
        <p:nvPicPr>
          <p:cNvPr id="4" name="Picture 3" descr="beaten 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0"/>
            <a:ext cx="3929058" cy="30003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429256" y="285728"/>
            <a:ext cx="3571900" cy="278605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5357818" y="214290"/>
            <a:ext cx="3357586" cy="28575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a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7628"/>
            <a:ext cx="3143240" cy="3000372"/>
          </a:xfrm>
          <a:prstGeom prst="rect">
            <a:avLst/>
          </a:prstGeom>
        </p:spPr>
      </p:pic>
      <p:pic>
        <p:nvPicPr>
          <p:cNvPr id="10" name="Picture 9" descr="hi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3571876"/>
            <a:ext cx="2286016" cy="3071834"/>
          </a:xfrm>
          <a:prstGeom prst="rect">
            <a:avLst/>
          </a:prstGeom>
        </p:spPr>
      </p:pic>
      <p:pic>
        <p:nvPicPr>
          <p:cNvPr id="11" name="Picture 10" descr="hat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98" y="3143248"/>
            <a:ext cx="2714644" cy="3429024"/>
          </a:xfrm>
          <a:prstGeom prst="rect">
            <a:avLst/>
          </a:prstGeom>
        </p:spPr>
      </p:pic>
      <p:pic>
        <p:nvPicPr>
          <p:cNvPr id="16" name="Picture 15" descr="givee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0"/>
            <a:ext cx="2437695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71834" cy="2651278"/>
          </a:xfrm>
          <a:prstGeom prst="rect">
            <a:avLst/>
          </a:prstGeom>
        </p:spPr>
      </p:pic>
      <p:pic>
        <p:nvPicPr>
          <p:cNvPr id="3" name="Picture 2" descr="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0"/>
            <a:ext cx="2838450" cy="2571744"/>
          </a:xfrm>
          <a:prstGeom prst="rect">
            <a:avLst/>
          </a:prstGeom>
        </p:spPr>
      </p:pic>
      <p:pic>
        <p:nvPicPr>
          <p:cNvPr id="4" name="Picture 3" descr="mess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925" y="142852"/>
            <a:ext cx="3267075" cy="2428892"/>
          </a:xfrm>
          <a:prstGeom prst="rect">
            <a:avLst/>
          </a:prstGeom>
        </p:spPr>
      </p:pic>
      <p:pic>
        <p:nvPicPr>
          <p:cNvPr id="6" name="Picture 5" descr="s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86190"/>
            <a:ext cx="3514725" cy="2795598"/>
          </a:xfrm>
          <a:prstGeom prst="rect">
            <a:avLst/>
          </a:prstGeom>
        </p:spPr>
      </p:pic>
      <p:pic>
        <p:nvPicPr>
          <p:cNvPr id="7" name="Picture 6" descr="forg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419751">
            <a:off x="4201502" y="3923656"/>
            <a:ext cx="2579706" cy="2286016"/>
          </a:xfrm>
          <a:prstGeom prst="rect">
            <a:avLst/>
          </a:prstGeom>
        </p:spPr>
      </p:pic>
      <p:pic>
        <p:nvPicPr>
          <p:cNvPr id="8" name="Picture 7" descr="money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40" y="3286124"/>
            <a:ext cx="2214578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214546" cy="3192529"/>
          </a:xfrm>
          <a:prstGeom prst="rect">
            <a:avLst/>
          </a:prstGeom>
        </p:spPr>
      </p:pic>
      <p:pic>
        <p:nvPicPr>
          <p:cNvPr id="3" name="Picture 2" descr="s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7" y="0"/>
            <a:ext cx="2714644" cy="1295400"/>
          </a:xfrm>
          <a:prstGeom prst="rect">
            <a:avLst/>
          </a:prstGeom>
        </p:spPr>
      </p:pic>
      <p:pic>
        <p:nvPicPr>
          <p:cNvPr id="4" name="Picture 3" descr="mess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5" y="1357298"/>
            <a:ext cx="2500329" cy="1828803"/>
          </a:xfrm>
          <a:prstGeom prst="rect">
            <a:avLst/>
          </a:prstGeom>
        </p:spPr>
      </p:pic>
      <p:pic>
        <p:nvPicPr>
          <p:cNvPr id="5" name="Picture 4" descr="school-cr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0"/>
            <a:ext cx="1857388" cy="3143224"/>
          </a:xfrm>
          <a:prstGeom prst="rect">
            <a:avLst/>
          </a:prstGeom>
        </p:spPr>
      </p:pic>
      <p:pic>
        <p:nvPicPr>
          <p:cNvPr id="6" name="Picture 5" descr="headmast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0"/>
            <a:ext cx="2285984" cy="3143248"/>
          </a:xfrm>
          <a:prstGeom prst="rect">
            <a:avLst/>
          </a:prstGeom>
        </p:spPr>
      </p:pic>
      <p:pic>
        <p:nvPicPr>
          <p:cNvPr id="7" name="Picture 6" descr="bullies-cro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00414"/>
            <a:ext cx="2000232" cy="3357586"/>
          </a:xfrm>
          <a:prstGeom prst="rect">
            <a:avLst/>
          </a:prstGeom>
        </p:spPr>
      </p:pic>
      <p:pic>
        <p:nvPicPr>
          <p:cNvPr id="8" name="Picture 7" descr="offic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108" y="3952876"/>
            <a:ext cx="1881202" cy="2905124"/>
          </a:xfrm>
          <a:prstGeom prst="rect">
            <a:avLst/>
          </a:prstGeom>
        </p:spPr>
      </p:pic>
      <p:sp>
        <p:nvSpPr>
          <p:cNvPr id="9" name="Curved Down Arrow 8"/>
          <p:cNvSpPr/>
          <p:nvPr/>
        </p:nvSpPr>
        <p:spPr>
          <a:xfrm>
            <a:off x="928662" y="3286124"/>
            <a:ext cx="2214578" cy="7143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 descr="clas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4810" y="3286124"/>
            <a:ext cx="2286016" cy="3571876"/>
          </a:xfrm>
          <a:prstGeom prst="rect">
            <a:avLst/>
          </a:prstGeom>
        </p:spPr>
      </p:pic>
      <p:pic>
        <p:nvPicPr>
          <p:cNvPr id="11" name="Picture 10" descr="twobullie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5140" y="3286124"/>
            <a:ext cx="2428860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pic>
        <p:nvPicPr>
          <p:cNvPr id="3" name="Picture 2" descr="twobull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42852"/>
            <a:ext cx="1311593" cy="1928826"/>
          </a:xfrm>
          <a:prstGeom prst="rect">
            <a:avLst/>
          </a:prstGeom>
        </p:spPr>
      </p:pic>
      <p:pic>
        <p:nvPicPr>
          <p:cNvPr id="4" name="Picture 3" descr="mess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14290"/>
            <a:ext cx="2409819" cy="17915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10800000" flipV="1">
            <a:off x="4143372" y="142852"/>
            <a:ext cx="2714644" cy="19288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14810" y="142852"/>
            <a:ext cx="2714644" cy="19288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twobull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06" y="2786058"/>
            <a:ext cx="1736173" cy="1643074"/>
          </a:xfrm>
          <a:prstGeom prst="rect">
            <a:avLst/>
          </a:prstGeom>
        </p:spPr>
      </p:pic>
      <p:pic>
        <p:nvPicPr>
          <p:cNvPr id="11" name="Picture 10" descr="tow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2428868"/>
            <a:ext cx="2414531" cy="1714512"/>
          </a:xfrm>
          <a:prstGeom prst="rect">
            <a:avLst/>
          </a:prstGeom>
        </p:spPr>
      </p:pic>
      <p:pic>
        <p:nvPicPr>
          <p:cNvPr id="9" name="Picture 8" descr="se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2357430"/>
            <a:ext cx="1785918" cy="642942"/>
          </a:xfrm>
          <a:prstGeom prst="rect">
            <a:avLst/>
          </a:prstGeom>
        </p:spPr>
      </p:pic>
      <p:pic>
        <p:nvPicPr>
          <p:cNvPr id="12" name="Picture 11" descr="igno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2285992"/>
            <a:ext cx="2428860" cy="1928826"/>
          </a:xfrm>
          <a:prstGeom prst="rect">
            <a:avLst/>
          </a:prstGeom>
        </p:spPr>
      </p:pic>
      <p:pic>
        <p:nvPicPr>
          <p:cNvPr id="13" name="Picture 12" descr="mu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6182" y="4600689"/>
            <a:ext cx="1714480" cy="2257311"/>
          </a:xfrm>
          <a:prstGeom prst="rect">
            <a:avLst/>
          </a:prstGeom>
        </p:spPr>
      </p:pic>
      <p:pic>
        <p:nvPicPr>
          <p:cNvPr id="14" name="Picture 13" descr="worrie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913376"/>
            <a:ext cx="2011680" cy="1944624"/>
          </a:xfrm>
          <a:prstGeom prst="rect">
            <a:avLst/>
          </a:prstGeom>
        </p:spPr>
      </p:pic>
      <p:pic>
        <p:nvPicPr>
          <p:cNvPr id="15" name="Picture 14" descr="gla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71671" y="4818514"/>
            <a:ext cx="1500198" cy="2039486"/>
          </a:xfrm>
          <a:prstGeom prst="rect">
            <a:avLst/>
          </a:prstGeom>
        </p:spPr>
      </p:pic>
      <p:pic>
        <p:nvPicPr>
          <p:cNvPr id="17" name="Picture 16" descr="silent-crop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2132" y="4643446"/>
            <a:ext cx="1638300" cy="2214554"/>
          </a:xfrm>
          <a:prstGeom prst="rect">
            <a:avLst/>
          </a:prstGeom>
        </p:spPr>
      </p:pic>
      <p:pic>
        <p:nvPicPr>
          <p:cNvPr id="18" name="Picture 17" descr="bullies-crop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15206" y="4357694"/>
            <a:ext cx="1928794" cy="16430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00958" y="5786455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/>
              <a:t>. . . </a:t>
            </a:r>
            <a:endParaRPr lang="en-GB" sz="4800" dirty="0"/>
          </a:p>
        </p:txBody>
      </p:sp>
      <p:pic>
        <p:nvPicPr>
          <p:cNvPr id="20" name="Picture 19" descr="dp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57752" y="2428868"/>
            <a:ext cx="1643074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800" dirty="0">
                <a:solidFill>
                  <a:schemeClr val="bg1"/>
                </a:solidFill>
              </a:rPr>
              <a:t>a h </a:t>
            </a:r>
            <a:r>
              <a:rPr lang="hr-HR" sz="2800" dirty="0"/>
              <a:t>– a line of bushes </a:t>
            </a:r>
          </a:p>
          <a:p>
            <a:pPr>
              <a:buNone/>
            </a:pPr>
            <a:r>
              <a:rPr lang="hr-HR" sz="2800" dirty="0">
                <a:solidFill>
                  <a:schemeClr val="bg1"/>
                </a:solidFill>
              </a:rPr>
              <a:t>Exp</a:t>
            </a:r>
            <a:r>
              <a:rPr lang="hr-HR" sz="2800" dirty="0"/>
              <a:t>– force someone to leave school, country, . . .</a:t>
            </a:r>
            <a:endParaRPr lang="en-US" sz="2800" dirty="0"/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Re </a:t>
            </a:r>
            <a:r>
              <a:rPr lang="en-US" sz="2800" dirty="0"/>
              <a:t> – communicate with someone in a different place</a:t>
            </a:r>
          </a:p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</a:rPr>
              <a:t>ign</a:t>
            </a:r>
            <a:r>
              <a:rPr lang="en-US" sz="2800" dirty="0"/>
              <a:t> – give no attention to </a:t>
            </a:r>
            <a:r>
              <a:rPr lang="en-US" sz="2800" dirty="0" err="1"/>
              <a:t>sth</a:t>
            </a:r>
            <a:r>
              <a:rPr lang="en-US" sz="2800" dirty="0"/>
              <a:t>/</a:t>
            </a:r>
            <a:r>
              <a:rPr lang="en-US" sz="2800" dirty="0" err="1"/>
              <a:t>sbd</a:t>
            </a:r>
            <a:endParaRPr lang="en-US" sz="2800" dirty="0"/>
          </a:p>
          <a:p>
            <a:pPr>
              <a:buNone/>
            </a:pPr>
            <a:r>
              <a:rPr lang="en-US" sz="2800">
                <a:solidFill>
                  <a:schemeClr val="bg1"/>
                </a:solidFill>
              </a:rPr>
              <a:t>car </a:t>
            </a:r>
            <a:r>
              <a:rPr lang="en-US" sz="2800" dirty="0"/>
              <a:t>– continue doing something</a:t>
            </a:r>
            <a:endParaRPr lang="en-GB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46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Amela Ojdanić</cp:lastModifiedBy>
  <cp:revision>16</cp:revision>
  <dcterms:created xsi:type="dcterms:W3CDTF">2015-10-11T13:06:32Z</dcterms:created>
  <dcterms:modified xsi:type="dcterms:W3CDTF">2020-10-04T15:08:18Z</dcterms:modified>
</cp:coreProperties>
</file>