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180B-DA43-45F6-BF2B-70058C13397B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62E0-0991-4E22-9D4F-4693BECC6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7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180B-DA43-45F6-BF2B-70058C13397B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62E0-0991-4E22-9D4F-4693BECC6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76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180B-DA43-45F6-BF2B-70058C13397B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62E0-0991-4E22-9D4F-4693BECC6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28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180B-DA43-45F6-BF2B-70058C13397B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62E0-0991-4E22-9D4F-4693BECC6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47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180B-DA43-45F6-BF2B-70058C13397B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62E0-0991-4E22-9D4F-4693BECC6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33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180B-DA43-45F6-BF2B-70058C13397B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62E0-0991-4E22-9D4F-4693BECC6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449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180B-DA43-45F6-BF2B-70058C13397B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62E0-0991-4E22-9D4F-4693BECC6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7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180B-DA43-45F6-BF2B-70058C13397B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62E0-0991-4E22-9D4F-4693BECC6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83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180B-DA43-45F6-BF2B-70058C13397B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62E0-0991-4E22-9D4F-4693BECC6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76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180B-DA43-45F6-BF2B-70058C13397B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62E0-0991-4E22-9D4F-4693BECC6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7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180B-DA43-45F6-BF2B-70058C13397B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962E0-0991-4E22-9D4F-4693BECC6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88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9180B-DA43-45F6-BF2B-70058C13397B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962E0-0991-4E22-9D4F-4693BECC6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25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are houses made of?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93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An igloo</a:t>
            </a:r>
            <a:endParaRPr lang="en-GB" b="1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86184"/>
            <a:ext cx="5181600" cy="3430219"/>
          </a:xfrm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An igloo is made of snow.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88060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 yurt</a:t>
            </a:r>
            <a:endParaRPr lang="en-GB" b="1" dirty="0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43894"/>
            <a:ext cx="4114800" cy="4114800"/>
          </a:xfrm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82535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A yurt is made of animal skin and wood.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343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 castle</a:t>
            </a:r>
            <a:endParaRPr lang="en-GB" b="1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69208"/>
            <a:ext cx="5181600" cy="2664172"/>
          </a:xfrm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557611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A castle is made of stone.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1590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 house</a:t>
            </a:r>
            <a:endParaRPr lang="en-GB" b="1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29049"/>
            <a:ext cx="5181600" cy="3544489"/>
          </a:xfrm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90418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This house is made of bricks.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3563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 house</a:t>
            </a:r>
            <a:endParaRPr lang="en-GB" b="1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79382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This house is made of straw.</a:t>
            </a:r>
            <a:endParaRPr lang="en-GB" sz="3600" dirty="0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4" y="2128345"/>
            <a:ext cx="5908596" cy="3335497"/>
          </a:xfrm>
        </p:spPr>
      </p:pic>
    </p:spTree>
    <p:extLst>
      <p:ext uri="{BB962C8B-B14F-4D97-AF65-F5344CB8AC3E}">
        <p14:creationId xmlns:p14="http://schemas.microsoft.com/office/powerpoint/2010/main" val="136935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 stilt house</a:t>
            </a:r>
            <a:endParaRPr lang="en-GB" b="1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32" y="2002221"/>
            <a:ext cx="5606220" cy="3737481"/>
          </a:xfrm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80959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A stilt house is made of wood and metal.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7562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124" y="528744"/>
            <a:ext cx="7378262" cy="5840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752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67</Words>
  <Application>Microsoft Office PowerPoint</Application>
  <PresentationFormat>Široki zaslon</PresentationFormat>
  <Paragraphs>13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sustava Office</vt:lpstr>
      <vt:lpstr>What are houses made of?</vt:lpstr>
      <vt:lpstr>An igloo</vt:lpstr>
      <vt:lpstr>A yurt</vt:lpstr>
      <vt:lpstr>A castle</vt:lpstr>
      <vt:lpstr>A house</vt:lpstr>
      <vt:lpstr>A house</vt:lpstr>
      <vt:lpstr>A stilt house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houses made of?</dc:title>
  <dc:creator>Windows korisnik</dc:creator>
  <cp:lastModifiedBy>Windows korisnik</cp:lastModifiedBy>
  <cp:revision>3</cp:revision>
  <dcterms:created xsi:type="dcterms:W3CDTF">2020-03-12T14:04:24Z</dcterms:created>
  <dcterms:modified xsi:type="dcterms:W3CDTF">2020-03-12T14:28:58Z</dcterms:modified>
</cp:coreProperties>
</file>